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9"/>
  </p:notesMasterIdLst>
  <p:handoutMasterIdLst>
    <p:handoutMasterId r:id="rId50"/>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21" r:id="rId40"/>
    <p:sldId id="322" r:id="rId41"/>
    <p:sldId id="323" r:id="rId42"/>
    <p:sldId id="324" r:id="rId43"/>
    <p:sldId id="288" r:id="rId44"/>
    <p:sldId id="289" r:id="rId45"/>
    <p:sldId id="320" r:id="rId46"/>
    <p:sldId id="274" r:id="rId47"/>
    <p:sldId id="329"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5579"/>
    <a:srgbClr val="0948CB"/>
    <a:srgbClr val="0B49CB"/>
    <a:srgbClr val="F2F4F8"/>
    <a:srgbClr val="1C7DDB"/>
    <a:srgbClr val="121619"/>
    <a:srgbClr val="F2F2F2"/>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95097" autoAdjust="0"/>
  </p:normalViewPr>
  <p:slideViewPr>
    <p:cSldViewPr snapToGrid="0" snapToObjects="1">
      <p:cViewPr varScale="1">
        <p:scale>
          <a:sx n="79" d="100"/>
          <a:sy n="79" d="100"/>
        </p:scale>
        <p:origin x="1056"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A78DA5-22C7-4C47-8EC0-428F6BCC8FE9}"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6B31B3E2-AF8E-425B-AB3E-700D7648C323}">
      <dgm:prSet phldrT="[Text]" custT="1"/>
      <dgm:spPr/>
      <dgm:t>
        <a:bodyPr/>
        <a:lstStyle/>
        <a:p>
          <a:r>
            <a:rPr lang="en-US" sz="800" b="1" dirty="0" err="1">
              <a:effectLst>
                <a:outerShdw blurRad="38100" dist="38100" dir="2700000" algn="tl">
                  <a:srgbClr val="000000">
                    <a:alpha val="43137"/>
                  </a:srgbClr>
                </a:outerShdw>
              </a:effectLst>
            </a:rPr>
            <a:t>A.Methodology</a:t>
          </a:r>
          <a:endParaRPr lang="en-US" sz="800" b="1" dirty="0">
            <a:effectLst>
              <a:outerShdw blurRad="38100" dist="38100" dir="2700000" algn="tl">
                <a:srgbClr val="000000">
                  <a:alpha val="43137"/>
                </a:srgbClr>
              </a:outerShdw>
            </a:effectLst>
          </a:endParaRPr>
        </a:p>
      </dgm:t>
    </dgm:pt>
    <dgm:pt modelId="{A01DFF9E-BFC7-47F6-BE1B-B5A45978BEBA}" type="parTrans" cxnId="{E1084B35-4654-4BA2-B7FE-E7F5475AF17D}">
      <dgm:prSet/>
      <dgm:spPr/>
      <dgm:t>
        <a:bodyPr/>
        <a:lstStyle/>
        <a:p>
          <a:endParaRPr lang="en-US" sz="2000"/>
        </a:p>
      </dgm:t>
    </dgm:pt>
    <dgm:pt modelId="{821EF053-4C6C-4F97-BD5C-B857690A1F1E}" type="sibTrans" cxnId="{E1084B35-4654-4BA2-B7FE-E7F5475AF17D}">
      <dgm:prSet/>
      <dgm:spPr/>
      <dgm:t>
        <a:bodyPr/>
        <a:lstStyle/>
        <a:p>
          <a:endParaRPr lang="en-US" sz="2000"/>
        </a:p>
      </dgm:t>
    </dgm:pt>
    <dgm:pt modelId="{17E6DBE7-7F36-48C2-9B50-1ACFF34C26C1}" type="asst">
      <dgm:prSet phldrT="[Text]" custT="1"/>
      <dgm:spPr/>
      <dgm:t>
        <a:bodyPr/>
        <a:lstStyle/>
        <a:p>
          <a:r>
            <a:rPr lang="en-US" sz="800" b="1" dirty="0"/>
            <a:t>1.Data collection</a:t>
          </a:r>
        </a:p>
      </dgm:t>
    </dgm:pt>
    <dgm:pt modelId="{A666A20A-65CE-46B0-89EB-21F76DEB5633}" type="parTrans" cxnId="{B37EA632-8367-4932-8065-5AC0AF25A85C}">
      <dgm:prSet/>
      <dgm:spPr/>
      <dgm:t>
        <a:bodyPr/>
        <a:lstStyle/>
        <a:p>
          <a:endParaRPr lang="en-US" sz="2800"/>
        </a:p>
      </dgm:t>
    </dgm:pt>
    <dgm:pt modelId="{17262C6A-F370-4C37-8794-444CC691333F}" type="sibTrans" cxnId="{B37EA632-8367-4932-8065-5AC0AF25A85C}">
      <dgm:prSet/>
      <dgm:spPr/>
      <dgm:t>
        <a:bodyPr/>
        <a:lstStyle/>
        <a:p>
          <a:endParaRPr lang="en-US" sz="2000"/>
        </a:p>
      </dgm:t>
    </dgm:pt>
    <dgm:pt modelId="{F654C4F9-F9F4-4599-9F08-06A821E1E54B}" type="asst">
      <dgm:prSet custT="1"/>
      <dgm:spPr/>
      <dgm:t>
        <a:bodyPr/>
        <a:lstStyle/>
        <a:p>
          <a:r>
            <a:rPr lang="en-US" sz="800" b="0" dirty="0"/>
            <a:t>SpaceX API</a:t>
          </a:r>
        </a:p>
      </dgm:t>
    </dgm:pt>
    <dgm:pt modelId="{CF82D644-A884-407B-9223-8115754DF3E1}" type="parTrans" cxnId="{E49AA28D-1AA0-48DE-9446-2E1AA27EF97C}">
      <dgm:prSet/>
      <dgm:spPr/>
      <dgm:t>
        <a:bodyPr/>
        <a:lstStyle/>
        <a:p>
          <a:endParaRPr lang="en-US" sz="2800"/>
        </a:p>
      </dgm:t>
    </dgm:pt>
    <dgm:pt modelId="{6449EC68-7DE2-4AA1-B538-3D286437B645}" type="sibTrans" cxnId="{E49AA28D-1AA0-48DE-9446-2E1AA27EF97C}">
      <dgm:prSet/>
      <dgm:spPr/>
      <dgm:t>
        <a:bodyPr/>
        <a:lstStyle/>
        <a:p>
          <a:endParaRPr lang="en-US" sz="2000"/>
        </a:p>
      </dgm:t>
    </dgm:pt>
    <dgm:pt modelId="{CF09F3E9-BADD-492E-9B34-CE8BE6912EA9}" type="asst">
      <dgm:prSet custT="1"/>
      <dgm:spPr/>
      <dgm:t>
        <a:bodyPr/>
        <a:lstStyle/>
        <a:p>
          <a:r>
            <a:rPr lang="en-US" sz="800" b="0" dirty="0" err="1"/>
            <a:t>Webscraping</a:t>
          </a:r>
          <a:endParaRPr lang="en-US" sz="800" b="0" dirty="0"/>
        </a:p>
      </dgm:t>
    </dgm:pt>
    <dgm:pt modelId="{2E7B683B-E069-4A22-BCE6-2F3A4CB983C7}" type="parTrans" cxnId="{4991052D-3555-47EF-AC8C-B85C918998E2}">
      <dgm:prSet/>
      <dgm:spPr/>
      <dgm:t>
        <a:bodyPr/>
        <a:lstStyle/>
        <a:p>
          <a:endParaRPr lang="en-US" sz="2800"/>
        </a:p>
      </dgm:t>
    </dgm:pt>
    <dgm:pt modelId="{F55F5CC7-A2F6-4C22-9CD0-A4EEEF7DECEA}" type="sibTrans" cxnId="{4991052D-3555-47EF-AC8C-B85C918998E2}">
      <dgm:prSet/>
      <dgm:spPr/>
      <dgm:t>
        <a:bodyPr/>
        <a:lstStyle/>
        <a:p>
          <a:endParaRPr lang="en-US" sz="2000"/>
        </a:p>
      </dgm:t>
    </dgm:pt>
    <dgm:pt modelId="{08F35E31-B850-4460-AB35-D9B83D197DAB}" type="asst">
      <dgm:prSet custT="1"/>
      <dgm:spPr/>
      <dgm:t>
        <a:bodyPr/>
        <a:lstStyle/>
        <a:p>
          <a:r>
            <a:rPr lang="en-US" sz="800" b="1" dirty="0"/>
            <a:t>2.Data wrangling</a:t>
          </a:r>
        </a:p>
      </dgm:t>
    </dgm:pt>
    <dgm:pt modelId="{A73ADD5F-9413-4DAF-BF9F-E6E5533DD0D1}" type="parTrans" cxnId="{BE37AE9F-84EE-4CCA-A5AB-A5807317AB61}">
      <dgm:prSet/>
      <dgm:spPr/>
      <dgm:t>
        <a:bodyPr/>
        <a:lstStyle/>
        <a:p>
          <a:endParaRPr lang="en-US" sz="2800"/>
        </a:p>
      </dgm:t>
    </dgm:pt>
    <dgm:pt modelId="{5BAA73BC-9A76-4BFD-9E27-B9BC5B0689E3}" type="sibTrans" cxnId="{BE37AE9F-84EE-4CCA-A5AB-A5807317AB61}">
      <dgm:prSet/>
      <dgm:spPr/>
      <dgm:t>
        <a:bodyPr/>
        <a:lstStyle/>
        <a:p>
          <a:endParaRPr lang="en-US" sz="2000"/>
        </a:p>
      </dgm:t>
    </dgm:pt>
    <dgm:pt modelId="{CC829F1B-C21C-4197-8AB9-4FE57F46159A}" type="asst">
      <dgm:prSet custT="1"/>
      <dgm:spPr/>
      <dgm:t>
        <a:bodyPr/>
        <a:lstStyle/>
        <a:p>
          <a:r>
            <a:rPr lang="en-US" sz="800" b="1" dirty="0"/>
            <a:t>3.EDA</a:t>
          </a:r>
        </a:p>
      </dgm:t>
    </dgm:pt>
    <dgm:pt modelId="{96F8A103-916B-4B1D-9146-BEA4E13D8340}" type="parTrans" cxnId="{61923390-FB75-4D83-AF26-0BEB3C540F11}">
      <dgm:prSet/>
      <dgm:spPr/>
      <dgm:t>
        <a:bodyPr/>
        <a:lstStyle/>
        <a:p>
          <a:endParaRPr lang="en-US" sz="2800"/>
        </a:p>
      </dgm:t>
    </dgm:pt>
    <dgm:pt modelId="{12079A36-6540-4F19-995C-65065B18260D}" type="sibTrans" cxnId="{61923390-FB75-4D83-AF26-0BEB3C540F11}">
      <dgm:prSet/>
      <dgm:spPr/>
      <dgm:t>
        <a:bodyPr/>
        <a:lstStyle/>
        <a:p>
          <a:endParaRPr lang="en-US" sz="2000"/>
        </a:p>
      </dgm:t>
    </dgm:pt>
    <dgm:pt modelId="{81D11AC8-E603-4B68-9146-629261D31BB8}" type="asst">
      <dgm:prSet custT="1"/>
      <dgm:spPr/>
      <dgm:t>
        <a:bodyPr/>
        <a:lstStyle/>
        <a:p>
          <a:r>
            <a:rPr lang="en-US" sz="800" dirty="0"/>
            <a:t>SQL(</a:t>
          </a:r>
          <a:r>
            <a:rPr lang="en-US" sz="800" dirty="0" err="1"/>
            <a:t>sqlite</a:t>
          </a:r>
          <a:r>
            <a:rPr lang="en-US" sz="800" dirty="0"/>
            <a:t>)</a:t>
          </a:r>
        </a:p>
      </dgm:t>
    </dgm:pt>
    <dgm:pt modelId="{AECAF8C3-302F-482F-A992-BF3D3C8FCAAB}" type="parTrans" cxnId="{056E96DF-5E24-4F2C-9461-F18888690490}">
      <dgm:prSet/>
      <dgm:spPr/>
      <dgm:t>
        <a:bodyPr/>
        <a:lstStyle/>
        <a:p>
          <a:endParaRPr lang="en-US" sz="2800"/>
        </a:p>
      </dgm:t>
    </dgm:pt>
    <dgm:pt modelId="{00959396-49C1-448A-9864-4760BA376931}" type="sibTrans" cxnId="{056E96DF-5E24-4F2C-9461-F18888690490}">
      <dgm:prSet/>
      <dgm:spPr/>
      <dgm:t>
        <a:bodyPr/>
        <a:lstStyle/>
        <a:p>
          <a:endParaRPr lang="en-US" sz="2000"/>
        </a:p>
      </dgm:t>
    </dgm:pt>
    <dgm:pt modelId="{45F89802-5BCF-4AD2-B8AE-9ECBFB7E29B9}" type="asst">
      <dgm:prSet custT="1"/>
      <dgm:spPr/>
      <dgm:t>
        <a:bodyPr/>
        <a:lstStyle/>
        <a:p>
          <a:r>
            <a:rPr lang="en-US" sz="800" dirty="0"/>
            <a:t>Matplotlib</a:t>
          </a:r>
        </a:p>
      </dgm:t>
    </dgm:pt>
    <dgm:pt modelId="{FC39CFC3-A56C-4D4A-AB15-064FB6B885AC}" type="parTrans" cxnId="{D1B87210-4ADA-44F6-ABDE-7F229A7C0685}">
      <dgm:prSet/>
      <dgm:spPr/>
      <dgm:t>
        <a:bodyPr/>
        <a:lstStyle/>
        <a:p>
          <a:endParaRPr lang="en-US" sz="2800"/>
        </a:p>
      </dgm:t>
    </dgm:pt>
    <dgm:pt modelId="{02BE7605-F68D-4680-90FB-77A2CCDD8354}" type="sibTrans" cxnId="{D1B87210-4ADA-44F6-ABDE-7F229A7C0685}">
      <dgm:prSet/>
      <dgm:spPr/>
      <dgm:t>
        <a:bodyPr/>
        <a:lstStyle/>
        <a:p>
          <a:endParaRPr lang="en-US" sz="2000"/>
        </a:p>
      </dgm:t>
    </dgm:pt>
    <dgm:pt modelId="{9EAE3C91-9D2A-4D27-B6FE-18070D9B28F3}" type="asst">
      <dgm:prSet custT="1"/>
      <dgm:spPr/>
      <dgm:t>
        <a:bodyPr/>
        <a:lstStyle/>
        <a:p>
          <a:r>
            <a:rPr lang="en-US" sz="800" b="1" dirty="0"/>
            <a:t>4.Data visualization</a:t>
          </a:r>
        </a:p>
      </dgm:t>
    </dgm:pt>
    <dgm:pt modelId="{D0959355-BA10-460F-B792-BF5ABDEB805F}" type="parTrans" cxnId="{5D68C91D-AFAA-43F0-B10F-319BB80B6650}">
      <dgm:prSet/>
      <dgm:spPr/>
      <dgm:t>
        <a:bodyPr/>
        <a:lstStyle/>
        <a:p>
          <a:endParaRPr lang="en-US" sz="2800"/>
        </a:p>
      </dgm:t>
    </dgm:pt>
    <dgm:pt modelId="{8566E872-D07F-4BDC-9F48-90C6A396647F}" type="sibTrans" cxnId="{5D68C91D-AFAA-43F0-B10F-319BB80B6650}">
      <dgm:prSet/>
      <dgm:spPr/>
      <dgm:t>
        <a:bodyPr/>
        <a:lstStyle/>
        <a:p>
          <a:endParaRPr lang="en-US" sz="2000"/>
        </a:p>
      </dgm:t>
    </dgm:pt>
    <dgm:pt modelId="{D4059D24-C219-4AC7-A6DA-140D87A7AA69}" type="asst">
      <dgm:prSet custT="1"/>
      <dgm:spPr/>
      <dgm:t>
        <a:bodyPr/>
        <a:lstStyle/>
        <a:p>
          <a:r>
            <a:rPr lang="en-US" sz="800" dirty="0"/>
            <a:t>Interactive map: FOLIUM</a:t>
          </a:r>
        </a:p>
      </dgm:t>
    </dgm:pt>
    <dgm:pt modelId="{53511E38-32BD-48F9-8C7C-C78AEEDFC64A}" type="parTrans" cxnId="{0FC760EC-BCD6-45C8-B605-8693B9963B2B}">
      <dgm:prSet/>
      <dgm:spPr/>
      <dgm:t>
        <a:bodyPr/>
        <a:lstStyle/>
        <a:p>
          <a:endParaRPr lang="en-US" sz="2800"/>
        </a:p>
      </dgm:t>
    </dgm:pt>
    <dgm:pt modelId="{AAD17A8F-654B-411A-9D03-B95DFA15BA6A}" type="sibTrans" cxnId="{0FC760EC-BCD6-45C8-B605-8693B9963B2B}">
      <dgm:prSet/>
      <dgm:spPr/>
      <dgm:t>
        <a:bodyPr/>
        <a:lstStyle/>
        <a:p>
          <a:endParaRPr lang="en-US" sz="2000"/>
        </a:p>
      </dgm:t>
    </dgm:pt>
    <dgm:pt modelId="{365E2BF2-9C2E-4842-8B87-E2FA7EA6A6FB}" type="asst">
      <dgm:prSet custT="1"/>
      <dgm:spPr/>
      <dgm:t>
        <a:bodyPr/>
        <a:lstStyle/>
        <a:p>
          <a:r>
            <a:rPr lang="en-US" sz="800" dirty="0"/>
            <a:t>Interactive dashboard: </a:t>
          </a:r>
          <a:r>
            <a:rPr lang="en-US" sz="800" dirty="0" err="1"/>
            <a:t>Plotly</a:t>
          </a:r>
          <a:r>
            <a:rPr lang="en-US" sz="800" dirty="0"/>
            <a:t> DASH</a:t>
          </a:r>
        </a:p>
      </dgm:t>
    </dgm:pt>
    <dgm:pt modelId="{3A7809AF-A15E-4FF1-88AE-BD7E6D862366}" type="parTrans" cxnId="{FD893DBA-1F0C-4C52-BE09-DE342DE77AFD}">
      <dgm:prSet/>
      <dgm:spPr/>
      <dgm:t>
        <a:bodyPr/>
        <a:lstStyle/>
        <a:p>
          <a:endParaRPr lang="en-US" sz="2800"/>
        </a:p>
      </dgm:t>
    </dgm:pt>
    <dgm:pt modelId="{F9DC5EF2-98FA-4182-8E35-287F44577D75}" type="sibTrans" cxnId="{FD893DBA-1F0C-4C52-BE09-DE342DE77AFD}">
      <dgm:prSet/>
      <dgm:spPr/>
      <dgm:t>
        <a:bodyPr/>
        <a:lstStyle/>
        <a:p>
          <a:endParaRPr lang="en-US" sz="2000"/>
        </a:p>
      </dgm:t>
    </dgm:pt>
    <dgm:pt modelId="{CEDAF33F-0B79-42C6-9C38-B62C3584A47A}" type="asst">
      <dgm:prSet custT="1"/>
      <dgm:spPr/>
      <dgm:t>
        <a:bodyPr/>
        <a:lstStyle/>
        <a:p>
          <a:r>
            <a:rPr lang="en-US" sz="800" b="1" dirty="0"/>
            <a:t>5.Predictive Analysis</a:t>
          </a:r>
        </a:p>
      </dgm:t>
    </dgm:pt>
    <dgm:pt modelId="{5FCE7815-5694-477D-A672-BBB6D8D7B76D}" type="parTrans" cxnId="{C3B9FC38-F21D-468E-8D28-199034239279}">
      <dgm:prSet/>
      <dgm:spPr/>
      <dgm:t>
        <a:bodyPr/>
        <a:lstStyle/>
        <a:p>
          <a:endParaRPr lang="en-US" sz="2800"/>
        </a:p>
      </dgm:t>
    </dgm:pt>
    <dgm:pt modelId="{2049BDAE-0880-4A04-9B1D-E035E273FB69}" type="sibTrans" cxnId="{C3B9FC38-F21D-468E-8D28-199034239279}">
      <dgm:prSet/>
      <dgm:spPr/>
      <dgm:t>
        <a:bodyPr/>
        <a:lstStyle/>
        <a:p>
          <a:endParaRPr lang="en-US" sz="2000"/>
        </a:p>
      </dgm:t>
    </dgm:pt>
    <dgm:pt modelId="{AFE2F035-F8A4-4998-906C-C311858F7B74}" type="asst">
      <dgm:prSet custT="1"/>
      <dgm:spPr/>
      <dgm:t>
        <a:bodyPr/>
        <a:lstStyle/>
        <a:p>
          <a:r>
            <a:rPr lang="en-US" sz="800" dirty="0"/>
            <a:t>Machine Learning</a:t>
          </a:r>
        </a:p>
      </dgm:t>
    </dgm:pt>
    <dgm:pt modelId="{FD9BCDA6-A4C9-4952-8229-1502BED219C8}" type="parTrans" cxnId="{1EBA4538-E131-4E2C-A946-7D5EDE034E20}">
      <dgm:prSet/>
      <dgm:spPr/>
      <dgm:t>
        <a:bodyPr/>
        <a:lstStyle/>
        <a:p>
          <a:endParaRPr lang="en-US" sz="2800"/>
        </a:p>
      </dgm:t>
    </dgm:pt>
    <dgm:pt modelId="{F6843094-22DE-4489-8D94-2A1B33634681}" type="sibTrans" cxnId="{1EBA4538-E131-4E2C-A946-7D5EDE034E20}">
      <dgm:prSet/>
      <dgm:spPr/>
      <dgm:t>
        <a:bodyPr/>
        <a:lstStyle/>
        <a:p>
          <a:endParaRPr lang="en-US" sz="2000"/>
        </a:p>
      </dgm:t>
    </dgm:pt>
    <dgm:pt modelId="{B5135D39-4F9E-4CBC-AFA7-24308A032034}">
      <dgm:prSet custT="1"/>
      <dgm:spPr>
        <a:solidFill>
          <a:schemeClr val="accent6">
            <a:lumMod val="60000"/>
            <a:lumOff val="40000"/>
          </a:schemeClr>
        </a:solidFill>
      </dgm:spPr>
      <dgm:t>
        <a:bodyPr/>
        <a:lstStyle/>
        <a:p>
          <a:r>
            <a:rPr lang="en-US" sz="800" b="1" dirty="0">
              <a:solidFill>
                <a:schemeClr val="tx1"/>
              </a:solidFill>
              <a:effectLst>
                <a:outerShdw blurRad="38100" dist="38100" dir="2700000" algn="tl">
                  <a:srgbClr val="000000">
                    <a:alpha val="43137"/>
                  </a:srgbClr>
                </a:outerShdw>
              </a:effectLst>
            </a:rPr>
            <a:t>B. Results</a:t>
          </a:r>
        </a:p>
      </dgm:t>
    </dgm:pt>
    <dgm:pt modelId="{0BFD4F80-72AD-41EF-A9C5-D51C0EFB088C}" type="parTrans" cxnId="{E1C8E9B5-CBFD-48C5-9435-7FA3BCC6AED8}">
      <dgm:prSet/>
      <dgm:spPr/>
      <dgm:t>
        <a:bodyPr/>
        <a:lstStyle/>
        <a:p>
          <a:endParaRPr lang="en-US" sz="2800"/>
        </a:p>
      </dgm:t>
    </dgm:pt>
    <dgm:pt modelId="{100D2324-160F-423D-8FCC-E3DA6D787425}" type="sibTrans" cxnId="{E1C8E9B5-CBFD-48C5-9435-7FA3BCC6AED8}">
      <dgm:prSet/>
      <dgm:spPr/>
      <dgm:t>
        <a:bodyPr/>
        <a:lstStyle/>
        <a:p>
          <a:endParaRPr lang="en-US" sz="2000"/>
        </a:p>
      </dgm:t>
    </dgm:pt>
    <dgm:pt modelId="{5E29C558-091C-4C16-A261-D4F73C9BDAE4}" type="asst">
      <dgm:prSet custT="1"/>
      <dgm:spPr>
        <a:solidFill>
          <a:schemeClr val="accent6">
            <a:lumMod val="60000"/>
            <a:lumOff val="40000"/>
          </a:schemeClr>
        </a:solidFill>
      </dgm:spPr>
      <dgm:t>
        <a:bodyPr/>
        <a:lstStyle/>
        <a:p>
          <a:r>
            <a:rPr lang="en-US" sz="800" b="1" dirty="0">
              <a:solidFill>
                <a:schemeClr val="tx1"/>
              </a:solidFill>
            </a:rPr>
            <a:t>1.Data collection</a:t>
          </a:r>
        </a:p>
      </dgm:t>
    </dgm:pt>
    <dgm:pt modelId="{CB6D72BB-3FD5-41DF-93E3-B6D308DBA70F}" type="parTrans" cxnId="{0B0DBF65-7516-4D8A-BF48-2FE1E9866B0B}">
      <dgm:prSet>
        <dgm:style>
          <a:lnRef idx="1">
            <a:schemeClr val="accent6"/>
          </a:lnRef>
          <a:fillRef idx="0">
            <a:schemeClr val="accent6"/>
          </a:fillRef>
          <a:effectRef idx="0">
            <a:schemeClr val="accent6"/>
          </a:effectRef>
          <a:fontRef idx="minor">
            <a:schemeClr val="tx1"/>
          </a:fontRef>
        </dgm:style>
      </dgm:prSet>
      <dgm:spPr/>
      <dgm:t>
        <a:bodyPr/>
        <a:lstStyle/>
        <a:p>
          <a:endParaRPr lang="en-US" sz="2800"/>
        </a:p>
      </dgm:t>
    </dgm:pt>
    <dgm:pt modelId="{6BCE7679-40AC-48A2-8C98-D58284905269}" type="sibTrans" cxnId="{0B0DBF65-7516-4D8A-BF48-2FE1E9866B0B}">
      <dgm:prSet/>
      <dgm:spPr/>
      <dgm:t>
        <a:bodyPr/>
        <a:lstStyle/>
        <a:p>
          <a:endParaRPr lang="en-US" sz="2000"/>
        </a:p>
      </dgm:t>
    </dgm:pt>
    <dgm:pt modelId="{648FD5D2-B4D2-4170-821E-13325A927958}" type="asst">
      <dgm:prSet custT="1"/>
      <dgm:spPr>
        <a:solidFill>
          <a:schemeClr val="accent6">
            <a:lumMod val="60000"/>
            <a:lumOff val="40000"/>
          </a:schemeClr>
        </a:solidFill>
      </dgm:spPr>
      <dgm:t>
        <a:bodyPr/>
        <a:lstStyle/>
        <a:p>
          <a:r>
            <a:rPr lang="en-US" sz="800" b="1" dirty="0">
              <a:solidFill>
                <a:schemeClr val="tx1"/>
              </a:solidFill>
            </a:rPr>
            <a:t>2.Data wrangling</a:t>
          </a:r>
        </a:p>
      </dgm:t>
    </dgm:pt>
    <dgm:pt modelId="{A3B2477A-4E3D-447A-B0D4-2EE02554742E}" type="parTrans" cxnId="{86B318A0-CAF4-4647-BA0F-A9E3A4DE923F}">
      <dgm:prSet/>
      <dgm:spPr/>
      <dgm:t>
        <a:bodyPr/>
        <a:lstStyle/>
        <a:p>
          <a:endParaRPr lang="en-US" sz="2800"/>
        </a:p>
      </dgm:t>
    </dgm:pt>
    <dgm:pt modelId="{1DD9B5E9-987B-473B-B6DB-7533A7C77D64}" type="sibTrans" cxnId="{86B318A0-CAF4-4647-BA0F-A9E3A4DE923F}">
      <dgm:prSet/>
      <dgm:spPr/>
      <dgm:t>
        <a:bodyPr/>
        <a:lstStyle/>
        <a:p>
          <a:endParaRPr lang="en-US" sz="2000"/>
        </a:p>
      </dgm:t>
    </dgm:pt>
    <dgm:pt modelId="{AC4D702F-2B4F-432E-916F-B832E46B5283}" type="asst">
      <dgm:prSet custT="1"/>
      <dgm:spPr>
        <a:solidFill>
          <a:schemeClr val="accent6">
            <a:lumMod val="60000"/>
            <a:lumOff val="40000"/>
          </a:schemeClr>
        </a:solidFill>
      </dgm:spPr>
      <dgm:t>
        <a:bodyPr/>
        <a:lstStyle/>
        <a:p>
          <a:r>
            <a:rPr lang="en-US" sz="800" b="1" dirty="0">
              <a:solidFill>
                <a:schemeClr val="tx1"/>
              </a:solidFill>
            </a:rPr>
            <a:t>3.EDA</a:t>
          </a:r>
        </a:p>
      </dgm:t>
    </dgm:pt>
    <dgm:pt modelId="{F45D0219-06CC-44DF-8330-8F1F22519D02}" type="parTrans" cxnId="{12A2C30C-BE4C-45E2-8140-0FD33E396095}">
      <dgm:prSet>
        <dgm:style>
          <a:lnRef idx="1">
            <a:schemeClr val="accent6"/>
          </a:lnRef>
          <a:fillRef idx="0">
            <a:schemeClr val="accent6"/>
          </a:fillRef>
          <a:effectRef idx="0">
            <a:schemeClr val="accent6"/>
          </a:effectRef>
          <a:fontRef idx="minor">
            <a:schemeClr val="tx1"/>
          </a:fontRef>
        </dgm:style>
      </dgm:prSet>
      <dgm:spPr/>
      <dgm:t>
        <a:bodyPr/>
        <a:lstStyle/>
        <a:p>
          <a:endParaRPr lang="en-US" sz="2800"/>
        </a:p>
      </dgm:t>
    </dgm:pt>
    <dgm:pt modelId="{51AE8E9D-DFF2-4E75-B39D-35AA90E75EEC}" type="sibTrans" cxnId="{12A2C30C-BE4C-45E2-8140-0FD33E396095}">
      <dgm:prSet/>
      <dgm:spPr/>
      <dgm:t>
        <a:bodyPr/>
        <a:lstStyle/>
        <a:p>
          <a:endParaRPr lang="en-US" sz="2000"/>
        </a:p>
      </dgm:t>
    </dgm:pt>
    <dgm:pt modelId="{5AEB5FF7-CE7F-4E44-9C2C-9DB785C8CFBA}" type="asst">
      <dgm:prSet custT="1"/>
      <dgm:spPr>
        <a:solidFill>
          <a:schemeClr val="accent6">
            <a:lumMod val="60000"/>
            <a:lumOff val="40000"/>
          </a:schemeClr>
        </a:solidFill>
      </dgm:spPr>
      <dgm:t>
        <a:bodyPr/>
        <a:lstStyle/>
        <a:p>
          <a:r>
            <a:rPr lang="en-US" sz="800" b="1" dirty="0">
              <a:solidFill>
                <a:schemeClr val="tx1"/>
              </a:solidFill>
            </a:rPr>
            <a:t>4.Data visualization</a:t>
          </a:r>
        </a:p>
      </dgm:t>
    </dgm:pt>
    <dgm:pt modelId="{A0F5F511-94EC-4C9F-9F5A-9C63CE240433}" type="parTrans" cxnId="{5DAE74ED-4854-476C-ABFA-3445C5C7E8E5}">
      <dgm:prSet>
        <dgm:style>
          <a:lnRef idx="1">
            <a:schemeClr val="accent6"/>
          </a:lnRef>
          <a:fillRef idx="0">
            <a:schemeClr val="accent6"/>
          </a:fillRef>
          <a:effectRef idx="0">
            <a:schemeClr val="accent6"/>
          </a:effectRef>
          <a:fontRef idx="minor">
            <a:schemeClr val="tx1"/>
          </a:fontRef>
        </dgm:style>
      </dgm:prSet>
      <dgm:spPr/>
      <dgm:t>
        <a:bodyPr/>
        <a:lstStyle/>
        <a:p>
          <a:endParaRPr lang="en-US" sz="2800"/>
        </a:p>
      </dgm:t>
    </dgm:pt>
    <dgm:pt modelId="{9070B1FA-A685-4426-8335-809E60F9E663}" type="sibTrans" cxnId="{5DAE74ED-4854-476C-ABFA-3445C5C7E8E5}">
      <dgm:prSet/>
      <dgm:spPr/>
      <dgm:t>
        <a:bodyPr/>
        <a:lstStyle/>
        <a:p>
          <a:endParaRPr lang="en-US" sz="2000"/>
        </a:p>
      </dgm:t>
    </dgm:pt>
    <dgm:pt modelId="{4ED46C70-7922-4BDA-9701-5F5CDB96D417}" type="asst">
      <dgm:prSet custT="1"/>
      <dgm:spPr>
        <a:solidFill>
          <a:schemeClr val="accent6">
            <a:lumMod val="60000"/>
            <a:lumOff val="40000"/>
          </a:schemeClr>
        </a:solidFill>
      </dgm:spPr>
      <dgm:t>
        <a:bodyPr/>
        <a:lstStyle/>
        <a:p>
          <a:r>
            <a:rPr lang="en-US" sz="800" b="1" dirty="0">
              <a:solidFill>
                <a:schemeClr val="tx1"/>
              </a:solidFill>
            </a:rPr>
            <a:t>5.Predictive analysis</a:t>
          </a:r>
        </a:p>
      </dgm:t>
    </dgm:pt>
    <dgm:pt modelId="{2F441E34-1C76-4487-95C9-4DDE786EDB13}" type="parTrans" cxnId="{5CD74AE9-58A9-461B-8652-B82D04473DA4}">
      <dgm:prSet>
        <dgm:style>
          <a:lnRef idx="1">
            <a:schemeClr val="accent6"/>
          </a:lnRef>
          <a:fillRef idx="0">
            <a:schemeClr val="accent6"/>
          </a:fillRef>
          <a:effectRef idx="0">
            <a:schemeClr val="accent6"/>
          </a:effectRef>
          <a:fontRef idx="minor">
            <a:schemeClr val="tx1"/>
          </a:fontRef>
        </dgm:style>
      </dgm:prSet>
      <dgm:spPr/>
      <dgm:t>
        <a:bodyPr/>
        <a:lstStyle/>
        <a:p>
          <a:endParaRPr lang="en-US" sz="2800"/>
        </a:p>
      </dgm:t>
    </dgm:pt>
    <dgm:pt modelId="{3E81D5A7-F3B4-4A06-868D-9898D0DA2F14}" type="sibTrans" cxnId="{5CD74AE9-58A9-461B-8652-B82D04473DA4}">
      <dgm:prSet/>
      <dgm:spPr/>
      <dgm:t>
        <a:bodyPr/>
        <a:lstStyle/>
        <a:p>
          <a:endParaRPr lang="en-US" sz="2000"/>
        </a:p>
      </dgm:t>
    </dgm:pt>
    <dgm:pt modelId="{4E11F06C-13A4-4BC6-A50B-022CBBEB2361}" type="asst">
      <dgm:prSet custT="1"/>
      <dgm:spPr>
        <a:solidFill>
          <a:schemeClr val="accent6">
            <a:lumMod val="60000"/>
            <a:lumOff val="40000"/>
          </a:schemeClr>
        </a:solidFill>
      </dgm:spPr>
      <dgm:t>
        <a:bodyPr/>
        <a:lstStyle/>
        <a:p>
          <a:r>
            <a:rPr lang="en-US" sz="800" dirty="0">
              <a:solidFill>
                <a:schemeClr val="tx1"/>
              </a:solidFill>
            </a:rPr>
            <a:t>Falcon 9 Launches </a:t>
          </a:r>
          <a:r>
            <a:rPr lang="en-US" sz="800" dirty="0" err="1">
              <a:solidFill>
                <a:schemeClr val="tx1"/>
              </a:solidFill>
            </a:rPr>
            <a:t>Dataframe</a:t>
          </a:r>
          <a:r>
            <a:rPr lang="en-US" sz="800" dirty="0">
              <a:solidFill>
                <a:schemeClr val="tx1"/>
              </a:solidFill>
            </a:rPr>
            <a:t> (csv)</a:t>
          </a:r>
        </a:p>
      </dgm:t>
    </dgm:pt>
    <dgm:pt modelId="{D6F62DD8-1543-4158-A393-C966027F05C0}" type="parTrans" cxnId="{D93AD164-4610-4FD4-BEB4-164E44624177}">
      <dgm:prSet>
        <dgm:style>
          <a:lnRef idx="1">
            <a:schemeClr val="accent6"/>
          </a:lnRef>
          <a:fillRef idx="0">
            <a:schemeClr val="accent6"/>
          </a:fillRef>
          <a:effectRef idx="0">
            <a:schemeClr val="accent6"/>
          </a:effectRef>
          <a:fontRef idx="minor">
            <a:schemeClr val="tx1"/>
          </a:fontRef>
        </dgm:style>
      </dgm:prSet>
      <dgm:spPr/>
      <dgm:t>
        <a:bodyPr/>
        <a:lstStyle/>
        <a:p>
          <a:endParaRPr lang="en-US" sz="2800"/>
        </a:p>
      </dgm:t>
    </dgm:pt>
    <dgm:pt modelId="{772F2B8F-DA51-4836-BC3B-CDE9D3DC91EF}" type="sibTrans" cxnId="{D93AD164-4610-4FD4-BEB4-164E44624177}">
      <dgm:prSet/>
      <dgm:spPr/>
      <dgm:t>
        <a:bodyPr/>
        <a:lstStyle/>
        <a:p>
          <a:endParaRPr lang="en-US" sz="2000"/>
        </a:p>
      </dgm:t>
    </dgm:pt>
    <dgm:pt modelId="{73180063-9D76-4445-BF22-9B32E7BBAFC6}" type="asst">
      <dgm:prSet custT="1"/>
      <dgm:spPr>
        <a:solidFill>
          <a:schemeClr val="accent6">
            <a:lumMod val="60000"/>
            <a:lumOff val="40000"/>
          </a:schemeClr>
        </a:solidFill>
      </dgm:spPr>
      <dgm:t>
        <a:bodyPr/>
        <a:lstStyle/>
        <a:p>
          <a:r>
            <a:rPr lang="en-US" sz="800" dirty="0">
              <a:solidFill>
                <a:sysClr val="windowText" lastClr="000000"/>
              </a:solidFill>
            </a:rPr>
            <a:t>Launching outcomes (exported csv file)</a:t>
          </a:r>
        </a:p>
      </dgm:t>
    </dgm:pt>
    <dgm:pt modelId="{F45611D1-D8D8-4673-BAC9-6A5DBE3F4E15}" type="parTrans" cxnId="{157769D1-720B-489E-A17B-7D04EBDA2B02}">
      <dgm:prSet>
        <dgm:style>
          <a:lnRef idx="1">
            <a:schemeClr val="accent6"/>
          </a:lnRef>
          <a:fillRef idx="0">
            <a:schemeClr val="accent6"/>
          </a:fillRef>
          <a:effectRef idx="0">
            <a:schemeClr val="accent6"/>
          </a:effectRef>
          <a:fontRef idx="minor">
            <a:schemeClr val="tx1"/>
          </a:fontRef>
        </dgm:style>
      </dgm:prSet>
      <dgm:spPr/>
      <dgm:t>
        <a:bodyPr/>
        <a:lstStyle/>
        <a:p>
          <a:endParaRPr lang="en-US" sz="2800"/>
        </a:p>
      </dgm:t>
    </dgm:pt>
    <dgm:pt modelId="{DBD3A0A5-2B31-4F81-A89A-D39788471DBC}" type="sibTrans" cxnId="{157769D1-720B-489E-A17B-7D04EBDA2B02}">
      <dgm:prSet/>
      <dgm:spPr/>
      <dgm:t>
        <a:bodyPr/>
        <a:lstStyle/>
        <a:p>
          <a:endParaRPr lang="en-US" sz="2000"/>
        </a:p>
      </dgm:t>
    </dgm:pt>
    <dgm:pt modelId="{7237A10F-0C86-4BD0-A7D2-E29DD30D6793}" type="asst">
      <dgm:prSet custT="1"/>
      <dgm:spPr>
        <a:solidFill>
          <a:schemeClr val="accent6">
            <a:lumMod val="60000"/>
            <a:lumOff val="40000"/>
          </a:schemeClr>
        </a:solidFill>
      </dgm:spPr>
      <dgm:t>
        <a:bodyPr/>
        <a:lstStyle/>
        <a:p>
          <a:r>
            <a:rPr lang="en-US" sz="800" dirty="0">
              <a:solidFill>
                <a:sysClr val="windowText" lastClr="000000"/>
              </a:solidFill>
            </a:rPr>
            <a:t>Landing success (queries SQL + visualization via matplotlib)</a:t>
          </a:r>
        </a:p>
      </dgm:t>
    </dgm:pt>
    <dgm:pt modelId="{E4E8C142-67D7-487B-AE41-D86A4ED7AADE}" type="parTrans" cxnId="{F3FFDD8B-E45F-4E39-B6B1-AFA01C62FFE9}">
      <dgm:prSet>
        <dgm:style>
          <a:lnRef idx="1">
            <a:schemeClr val="accent6"/>
          </a:lnRef>
          <a:fillRef idx="0">
            <a:schemeClr val="accent6"/>
          </a:fillRef>
          <a:effectRef idx="0">
            <a:schemeClr val="accent6"/>
          </a:effectRef>
          <a:fontRef idx="minor">
            <a:schemeClr val="tx1"/>
          </a:fontRef>
        </dgm:style>
      </dgm:prSet>
      <dgm:spPr/>
      <dgm:t>
        <a:bodyPr/>
        <a:lstStyle/>
        <a:p>
          <a:endParaRPr lang="en-US" sz="2800"/>
        </a:p>
      </dgm:t>
    </dgm:pt>
    <dgm:pt modelId="{2FEBFD57-8A01-45F4-891B-8A7BED38DDD0}" type="sibTrans" cxnId="{F3FFDD8B-E45F-4E39-B6B1-AFA01C62FFE9}">
      <dgm:prSet/>
      <dgm:spPr/>
      <dgm:t>
        <a:bodyPr/>
        <a:lstStyle/>
        <a:p>
          <a:endParaRPr lang="en-US" sz="2000"/>
        </a:p>
      </dgm:t>
    </dgm:pt>
    <dgm:pt modelId="{ED2416DE-45FE-4E5C-AC6A-3066213C33AA}" type="asst">
      <dgm:prSet custT="1"/>
      <dgm:spPr>
        <a:solidFill>
          <a:schemeClr val="accent6">
            <a:lumMod val="60000"/>
            <a:lumOff val="40000"/>
          </a:schemeClr>
        </a:solidFill>
      </dgm:spPr>
      <dgm:t>
        <a:bodyPr/>
        <a:lstStyle/>
        <a:p>
          <a:r>
            <a:rPr lang="en-US" sz="800" dirty="0">
              <a:solidFill>
                <a:sysClr val="windowText" lastClr="000000"/>
              </a:solidFill>
            </a:rPr>
            <a:t>Launch Sites marked, distances calculated</a:t>
          </a:r>
        </a:p>
      </dgm:t>
    </dgm:pt>
    <dgm:pt modelId="{9528BD7A-3211-4E6F-8782-83616E0D3567}" type="parTrans" cxnId="{D1735C11-5F03-4424-9A03-A83E8663AD6C}">
      <dgm:prSet>
        <dgm:style>
          <a:lnRef idx="1">
            <a:schemeClr val="accent6"/>
          </a:lnRef>
          <a:fillRef idx="0">
            <a:schemeClr val="accent6"/>
          </a:fillRef>
          <a:effectRef idx="0">
            <a:schemeClr val="accent6"/>
          </a:effectRef>
          <a:fontRef idx="minor">
            <a:schemeClr val="tx1"/>
          </a:fontRef>
        </dgm:style>
      </dgm:prSet>
      <dgm:spPr/>
      <dgm:t>
        <a:bodyPr/>
        <a:lstStyle/>
        <a:p>
          <a:endParaRPr lang="en-US" sz="2800"/>
        </a:p>
      </dgm:t>
    </dgm:pt>
    <dgm:pt modelId="{019BF247-4732-4A4A-8E53-B5814F2FE0C3}" type="sibTrans" cxnId="{D1735C11-5F03-4424-9A03-A83E8663AD6C}">
      <dgm:prSet/>
      <dgm:spPr/>
      <dgm:t>
        <a:bodyPr/>
        <a:lstStyle/>
        <a:p>
          <a:endParaRPr lang="en-US" sz="2000"/>
        </a:p>
      </dgm:t>
    </dgm:pt>
    <dgm:pt modelId="{D19E4C51-DA57-46A8-A405-C812BF9CB466}" type="asst">
      <dgm:prSet custT="1"/>
      <dgm:spPr>
        <a:solidFill>
          <a:schemeClr val="accent6">
            <a:lumMod val="60000"/>
            <a:lumOff val="40000"/>
          </a:schemeClr>
        </a:solidFill>
      </dgm:spPr>
      <dgm:t>
        <a:bodyPr/>
        <a:lstStyle/>
        <a:p>
          <a:r>
            <a:rPr lang="en-US" sz="800" dirty="0">
              <a:solidFill>
                <a:sysClr val="windowText" lastClr="000000"/>
              </a:solidFill>
            </a:rPr>
            <a:t>Success rates based on launch site</a:t>
          </a:r>
        </a:p>
      </dgm:t>
    </dgm:pt>
    <dgm:pt modelId="{803F2F9E-EE46-49A4-B54F-6D1E76FAECC5}" type="parTrans" cxnId="{80761242-3048-4B2E-AF72-92BABC574CA7}">
      <dgm:prSet>
        <dgm:style>
          <a:lnRef idx="1">
            <a:schemeClr val="accent6"/>
          </a:lnRef>
          <a:fillRef idx="0">
            <a:schemeClr val="accent6"/>
          </a:fillRef>
          <a:effectRef idx="0">
            <a:schemeClr val="accent6"/>
          </a:effectRef>
          <a:fontRef idx="minor">
            <a:schemeClr val="tx1"/>
          </a:fontRef>
        </dgm:style>
      </dgm:prSet>
      <dgm:spPr/>
      <dgm:t>
        <a:bodyPr/>
        <a:lstStyle/>
        <a:p>
          <a:endParaRPr lang="en-US" sz="2800"/>
        </a:p>
      </dgm:t>
    </dgm:pt>
    <dgm:pt modelId="{55D78E42-01B3-4194-ACE3-C94806F15762}" type="sibTrans" cxnId="{80761242-3048-4B2E-AF72-92BABC574CA7}">
      <dgm:prSet/>
      <dgm:spPr/>
      <dgm:t>
        <a:bodyPr/>
        <a:lstStyle/>
        <a:p>
          <a:endParaRPr lang="en-US" sz="2000"/>
        </a:p>
      </dgm:t>
    </dgm:pt>
    <dgm:pt modelId="{D71567E7-0C5C-439E-86F0-706893CBA067}" type="asst">
      <dgm:prSet custT="1"/>
      <dgm:spPr>
        <a:solidFill>
          <a:schemeClr val="accent6">
            <a:lumMod val="60000"/>
            <a:lumOff val="40000"/>
          </a:schemeClr>
        </a:solidFill>
      </dgm:spPr>
      <dgm:t>
        <a:bodyPr/>
        <a:lstStyle/>
        <a:p>
          <a:r>
            <a:rPr lang="en-US" sz="800" dirty="0">
              <a:solidFill>
                <a:sysClr val="windowText" lastClr="000000"/>
              </a:solidFill>
            </a:rPr>
            <a:t>Logistic Regression, SVM, Classification Tree algorithms used for training/test datasets</a:t>
          </a:r>
        </a:p>
      </dgm:t>
    </dgm:pt>
    <dgm:pt modelId="{1DB4118C-2BFC-4155-9228-824CA38E6CFE}" type="parTrans" cxnId="{86EA1326-CB5F-4E7C-B27B-5C48C7B15A7B}">
      <dgm:prSet>
        <dgm:style>
          <a:lnRef idx="1">
            <a:schemeClr val="accent6"/>
          </a:lnRef>
          <a:fillRef idx="0">
            <a:schemeClr val="accent6"/>
          </a:fillRef>
          <a:effectRef idx="0">
            <a:schemeClr val="accent6"/>
          </a:effectRef>
          <a:fontRef idx="minor">
            <a:schemeClr val="tx1"/>
          </a:fontRef>
        </dgm:style>
      </dgm:prSet>
      <dgm:spPr/>
      <dgm:t>
        <a:bodyPr/>
        <a:lstStyle/>
        <a:p>
          <a:endParaRPr lang="en-US" sz="2800"/>
        </a:p>
      </dgm:t>
    </dgm:pt>
    <dgm:pt modelId="{A45A6740-F67A-4D82-96F1-55E770E7E08D}" type="sibTrans" cxnId="{86EA1326-CB5F-4E7C-B27B-5C48C7B15A7B}">
      <dgm:prSet/>
      <dgm:spPr/>
      <dgm:t>
        <a:bodyPr/>
        <a:lstStyle/>
        <a:p>
          <a:endParaRPr lang="en-US" sz="2000"/>
        </a:p>
      </dgm:t>
    </dgm:pt>
    <dgm:pt modelId="{48D71C71-D7E1-45B5-B2DD-26491E7A1FC2}" type="pres">
      <dgm:prSet presAssocID="{4AA78DA5-22C7-4C47-8EC0-428F6BCC8FE9}" presName="hierChild1" presStyleCnt="0">
        <dgm:presLayoutVars>
          <dgm:orgChart val="1"/>
          <dgm:chPref val="1"/>
          <dgm:dir/>
          <dgm:animOne val="branch"/>
          <dgm:animLvl val="lvl"/>
          <dgm:resizeHandles/>
        </dgm:presLayoutVars>
      </dgm:prSet>
      <dgm:spPr/>
    </dgm:pt>
    <dgm:pt modelId="{EAB99165-522B-405F-A4BA-EE1A70CDC6DC}" type="pres">
      <dgm:prSet presAssocID="{6B31B3E2-AF8E-425B-AB3E-700D7648C323}" presName="hierRoot1" presStyleCnt="0">
        <dgm:presLayoutVars>
          <dgm:hierBranch val="init"/>
        </dgm:presLayoutVars>
      </dgm:prSet>
      <dgm:spPr/>
    </dgm:pt>
    <dgm:pt modelId="{A0D35732-9C77-4B71-96D1-AC67E951EABE}" type="pres">
      <dgm:prSet presAssocID="{6B31B3E2-AF8E-425B-AB3E-700D7648C323}" presName="rootComposite1" presStyleCnt="0"/>
      <dgm:spPr/>
    </dgm:pt>
    <dgm:pt modelId="{3FF9B038-5F35-4AFD-B97E-8972C1221A90}" type="pres">
      <dgm:prSet presAssocID="{6B31B3E2-AF8E-425B-AB3E-700D7648C323}" presName="rootText1" presStyleLbl="node0" presStyleIdx="0" presStyleCnt="1">
        <dgm:presLayoutVars>
          <dgm:chPref val="3"/>
        </dgm:presLayoutVars>
      </dgm:prSet>
      <dgm:spPr/>
    </dgm:pt>
    <dgm:pt modelId="{48E9F660-C74E-452E-87C7-B435E82B15C6}" type="pres">
      <dgm:prSet presAssocID="{6B31B3E2-AF8E-425B-AB3E-700D7648C323}" presName="rootConnector1" presStyleLbl="node1" presStyleIdx="0" presStyleCnt="0"/>
      <dgm:spPr/>
    </dgm:pt>
    <dgm:pt modelId="{B48171FF-B2C7-4520-B39E-526F6DC13E55}" type="pres">
      <dgm:prSet presAssocID="{6B31B3E2-AF8E-425B-AB3E-700D7648C323}" presName="hierChild2" presStyleCnt="0"/>
      <dgm:spPr/>
    </dgm:pt>
    <dgm:pt modelId="{BB3C0731-27C1-45A7-9100-826458538CA9}" type="pres">
      <dgm:prSet presAssocID="{0BFD4F80-72AD-41EF-A9C5-D51C0EFB088C}" presName="Name37" presStyleLbl="parChTrans1D2" presStyleIdx="0" presStyleCnt="6"/>
      <dgm:spPr/>
    </dgm:pt>
    <dgm:pt modelId="{0F97E95E-028D-43C0-83EB-5EB91B6825FC}" type="pres">
      <dgm:prSet presAssocID="{B5135D39-4F9E-4CBC-AFA7-24308A032034}" presName="hierRoot2" presStyleCnt="0">
        <dgm:presLayoutVars>
          <dgm:hierBranch val="init"/>
        </dgm:presLayoutVars>
      </dgm:prSet>
      <dgm:spPr/>
    </dgm:pt>
    <dgm:pt modelId="{74B95A41-B435-4BAC-94F2-DF61C4D7E787}" type="pres">
      <dgm:prSet presAssocID="{B5135D39-4F9E-4CBC-AFA7-24308A032034}" presName="rootComposite" presStyleCnt="0"/>
      <dgm:spPr/>
    </dgm:pt>
    <dgm:pt modelId="{3D239D35-4B5F-4D01-8E65-A64F0FE22DE8}" type="pres">
      <dgm:prSet presAssocID="{B5135D39-4F9E-4CBC-AFA7-24308A032034}" presName="rootText" presStyleLbl="node2" presStyleIdx="0" presStyleCnt="1" custLinFactY="-200000" custLinFactNeighborX="-2312" custLinFactNeighborY="-213558">
        <dgm:presLayoutVars>
          <dgm:chPref val="3"/>
        </dgm:presLayoutVars>
      </dgm:prSet>
      <dgm:spPr/>
    </dgm:pt>
    <dgm:pt modelId="{8C9D19B1-5AAA-4D43-ABC0-857DB470CB25}" type="pres">
      <dgm:prSet presAssocID="{B5135D39-4F9E-4CBC-AFA7-24308A032034}" presName="rootConnector" presStyleLbl="node2" presStyleIdx="0" presStyleCnt="1"/>
      <dgm:spPr/>
    </dgm:pt>
    <dgm:pt modelId="{1186F472-7261-4347-B058-2283A2793A36}" type="pres">
      <dgm:prSet presAssocID="{B5135D39-4F9E-4CBC-AFA7-24308A032034}" presName="hierChild4" presStyleCnt="0"/>
      <dgm:spPr/>
    </dgm:pt>
    <dgm:pt modelId="{443F4FEA-AD3A-4CC9-9D3A-F33F7A1C79B3}" type="pres">
      <dgm:prSet presAssocID="{B5135D39-4F9E-4CBC-AFA7-24308A032034}" presName="hierChild5" presStyleCnt="0"/>
      <dgm:spPr/>
    </dgm:pt>
    <dgm:pt modelId="{B8C46D78-83C2-4508-9184-5F2C183D2DCE}" type="pres">
      <dgm:prSet presAssocID="{CB6D72BB-3FD5-41DF-93E3-B6D308DBA70F}" presName="Name111" presStyleLbl="parChTrans1D3" presStyleIdx="0" presStyleCnt="12"/>
      <dgm:spPr/>
    </dgm:pt>
    <dgm:pt modelId="{FA80E562-22F5-47C1-A6E3-3C5BDB3574BF}" type="pres">
      <dgm:prSet presAssocID="{5E29C558-091C-4C16-A261-D4F73C9BDAE4}" presName="hierRoot3" presStyleCnt="0">
        <dgm:presLayoutVars>
          <dgm:hierBranch val="init"/>
        </dgm:presLayoutVars>
      </dgm:prSet>
      <dgm:spPr/>
    </dgm:pt>
    <dgm:pt modelId="{E5C58DD2-33EA-475A-AB06-F51F904FC89A}" type="pres">
      <dgm:prSet presAssocID="{5E29C558-091C-4C16-A261-D4F73C9BDAE4}" presName="rootComposite3" presStyleCnt="0"/>
      <dgm:spPr/>
    </dgm:pt>
    <dgm:pt modelId="{D0EEC824-1C92-4D3A-BF8C-3773F6927A01}" type="pres">
      <dgm:prSet presAssocID="{5E29C558-091C-4C16-A261-D4F73C9BDAE4}" presName="rootText3" presStyleLbl="asst2" presStyleIdx="0" presStyleCnt="11" custLinFactX="-300000" custLinFactY="-108674" custLinFactNeighborX="-304149" custLinFactNeighborY="-200000">
        <dgm:presLayoutVars>
          <dgm:chPref val="3"/>
        </dgm:presLayoutVars>
      </dgm:prSet>
      <dgm:spPr/>
    </dgm:pt>
    <dgm:pt modelId="{B450E058-6D92-4590-9AAD-8195D4D759B3}" type="pres">
      <dgm:prSet presAssocID="{5E29C558-091C-4C16-A261-D4F73C9BDAE4}" presName="rootConnector3" presStyleLbl="asst2" presStyleIdx="0" presStyleCnt="11"/>
      <dgm:spPr/>
    </dgm:pt>
    <dgm:pt modelId="{EEC775C4-9320-4008-8D32-A37D37C330E9}" type="pres">
      <dgm:prSet presAssocID="{5E29C558-091C-4C16-A261-D4F73C9BDAE4}" presName="hierChild6" presStyleCnt="0"/>
      <dgm:spPr/>
    </dgm:pt>
    <dgm:pt modelId="{B712987A-4F0B-4821-B403-8B712230E830}" type="pres">
      <dgm:prSet presAssocID="{5E29C558-091C-4C16-A261-D4F73C9BDAE4}" presName="hierChild7" presStyleCnt="0"/>
      <dgm:spPr/>
    </dgm:pt>
    <dgm:pt modelId="{1C622A40-4E17-4E5D-BE27-4481AE1A5AE4}" type="pres">
      <dgm:prSet presAssocID="{D6F62DD8-1543-4158-A393-C966027F05C0}" presName="Name111" presStyleLbl="parChTrans1D4" presStyleIdx="0" presStyleCnt="6"/>
      <dgm:spPr/>
    </dgm:pt>
    <dgm:pt modelId="{CF20412D-2A25-476A-9930-4633CF3C47CB}" type="pres">
      <dgm:prSet presAssocID="{4E11F06C-13A4-4BC6-A50B-022CBBEB2361}" presName="hierRoot3" presStyleCnt="0">
        <dgm:presLayoutVars>
          <dgm:hierBranch val="init"/>
        </dgm:presLayoutVars>
      </dgm:prSet>
      <dgm:spPr/>
    </dgm:pt>
    <dgm:pt modelId="{B6E8C556-8F2E-410A-8F84-7C4445D858D8}" type="pres">
      <dgm:prSet presAssocID="{4E11F06C-13A4-4BC6-A50B-022CBBEB2361}" presName="rootComposite3" presStyleCnt="0"/>
      <dgm:spPr/>
    </dgm:pt>
    <dgm:pt modelId="{17E7BAF0-D7E4-4598-8613-0C6A11B2352B}" type="pres">
      <dgm:prSet presAssocID="{4E11F06C-13A4-4BC6-A50B-022CBBEB2361}" presName="rootText3" presStyleLbl="asst2" presStyleIdx="1" presStyleCnt="11" custLinFactX="-300000" custLinFactNeighborX="-346054" custLinFactNeighborY="-76006">
        <dgm:presLayoutVars>
          <dgm:chPref val="3"/>
        </dgm:presLayoutVars>
      </dgm:prSet>
      <dgm:spPr/>
    </dgm:pt>
    <dgm:pt modelId="{3350AF26-D01D-4EB5-86BE-B5436FFCF27B}" type="pres">
      <dgm:prSet presAssocID="{4E11F06C-13A4-4BC6-A50B-022CBBEB2361}" presName="rootConnector3" presStyleLbl="asst2" presStyleIdx="1" presStyleCnt="11"/>
      <dgm:spPr/>
    </dgm:pt>
    <dgm:pt modelId="{E6B64A89-ABB3-4BA6-9254-CE8A23C0F563}" type="pres">
      <dgm:prSet presAssocID="{4E11F06C-13A4-4BC6-A50B-022CBBEB2361}" presName="hierChild6" presStyleCnt="0"/>
      <dgm:spPr/>
    </dgm:pt>
    <dgm:pt modelId="{FE1D4061-F8FE-4FF5-9A30-346D3C0187B0}" type="pres">
      <dgm:prSet presAssocID="{4E11F06C-13A4-4BC6-A50B-022CBBEB2361}" presName="hierChild7" presStyleCnt="0"/>
      <dgm:spPr/>
    </dgm:pt>
    <dgm:pt modelId="{C843C8AF-0105-4692-9A73-21683FAC454B}" type="pres">
      <dgm:prSet presAssocID="{A3B2477A-4E3D-447A-B0D4-2EE02554742E}" presName="Name111" presStyleLbl="parChTrans1D3" presStyleIdx="1" presStyleCnt="12"/>
      <dgm:spPr/>
    </dgm:pt>
    <dgm:pt modelId="{C963561A-A624-4661-90FF-0146F0CFFB80}" type="pres">
      <dgm:prSet presAssocID="{648FD5D2-B4D2-4170-821E-13325A927958}" presName="hierRoot3" presStyleCnt="0">
        <dgm:presLayoutVars>
          <dgm:hierBranch val="init"/>
        </dgm:presLayoutVars>
      </dgm:prSet>
      <dgm:spPr/>
    </dgm:pt>
    <dgm:pt modelId="{2255AD21-8DCF-4F0F-9C66-762945B318F5}" type="pres">
      <dgm:prSet presAssocID="{648FD5D2-B4D2-4170-821E-13325A927958}" presName="rootComposite3" presStyleCnt="0"/>
      <dgm:spPr/>
    </dgm:pt>
    <dgm:pt modelId="{FBAF6B1A-BEE6-44EA-8DDB-DCE801212DCA}" type="pres">
      <dgm:prSet presAssocID="{648FD5D2-B4D2-4170-821E-13325A927958}" presName="rootText3" presStyleLbl="asst2" presStyleIdx="2" presStyleCnt="11" custLinFactX="-204136" custLinFactY="-108675" custLinFactNeighborX="-300000" custLinFactNeighborY="-200000">
        <dgm:presLayoutVars>
          <dgm:chPref val="3"/>
        </dgm:presLayoutVars>
      </dgm:prSet>
      <dgm:spPr/>
    </dgm:pt>
    <dgm:pt modelId="{2178E4C7-A836-4932-9896-A49516F629A3}" type="pres">
      <dgm:prSet presAssocID="{648FD5D2-B4D2-4170-821E-13325A927958}" presName="rootConnector3" presStyleLbl="asst2" presStyleIdx="2" presStyleCnt="11"/>
      <dgm:spPr/>
    </dgm:pt>
    <dgm:pt modelId="{96C60BDF-5051-458E-88C9-483384F6BFC4}" type="pres">
      <dgm:prSet presAssocID="{648FD5D2-B4D2-4170-821E-13325A927958}" presName="hierChild6" presStyleCnt="0"/>
      <dgm:spPr/>
    </dgm:pt>
    <dgm:pt modelId="{12727F8A-5311-44BE-A249-2335F57C6F55}" type="pres">
      <dgm:prSet presAssocID="{648FD5D2-B4D2-4170-821E-13325A927958}" presName="hierChild7" presStyleCnt="0"/>
      <dgm:spPr/>
    </dgm:pt>
    <dgm:pt modelId="{B7CB77DA-1246-4FAB-9196-A7F1BFFE9E22}" type="pres">
      <dgm:prSet presAssocID="{F45611D1-D8D8-4673-BAC9-6A5DBE3F4E15}" presName="Name111" presStyleLbl="parChTrans1D4" presStyleIdx="1" presStyleCnt="6"/>
      <dgm:spPr/>
    </dgm:pt>
    <dgm:pt modelId="{B4CA1EBD-D2A2-4CE6-B260-973FA78F8DBD}" type="pres">
      <dgm:prSet presAssocID="{73180063-9D76-4445-BF22-9B32E7BBAFC6}" presName="hierRoot3" presStyleCnt="0">
        <dgm:presLayoutVars>
          <dgm:hierBranch val="init"/>
        </dgm:presLayoutVars>
      </dgm:prSet>
      <dgm:spPr/>
    </dgm:pt>
    <dgm:pt modelId="{D1F1243B-01C3-49EF-B68E-A34BC937A97E}" type="pres">
      <dgm:prSet presAssocID="{73180063-9D76-4445-BF22-9B32E7BBAFC6}" presName="rootComposite3" presStyleCnt="0"/>
      <dgm:spPr/>
    </dgm:pt>
    <dgm:pt modelId="{59B786E6-EC54-426C-82BF-BC9A608DF5EE}" type="pres">
      <dgm:prSet presAssocID="{73180063-9D76-4445-BF22-9B32E7BBAFC6}" presName="rootText3" presStyleLbl="asst2" presStyleIdx="3" presStyleCnt="11" custLinFactX="-201625" custLinFactNeighborX="-300000" custLinFactNeighborY="-82438">
        <dgm:presLayoutVars>
          <dgm:chPref val="3"/>
        </dgm:presLayoutVars>
      </dgm:prSet>
      <dgm:spPr/>
    </dgm:pt>
    <dgm:pt modelId="{B809DC05-4165-4368-ACC7-3D9A859C98CD}" type="pres">
      <dgm:prSet presAssocID="{73180063-9D76-4445-BF22-9B32E7BBAFC6}" presName="rootConnector3" presStyleLbl="asst2" presStyleIdx="3" presStyleCnt="11"/>
      <dgm:spPr/>
    </dgm:pt>
    <dgm:pt modelId="{60C88F2A-720B-4188-83C7-7FE6C4D9157C}" type="pres">
      <dgm:prSet presAssocID="{73180063-9D76-4445-BF22-9B32E7BBAFC6}" presName="hierChild6" presStyleCnt="0"/>
      <dgm:spPr/>
    </dgm:pt>
    <dgm:pt modelId="{B27B193F-1641-4C42-9356-5AC2FDE3784D}" type="pres">
      <dgm:prSet presAssocID="{73180063-9D76-4445-BF22-9B32E7BBAFC6}" presName="hierChild7" presStyleCnt="0"/>
      <dgm:spPr/>
    </dgm:pt>
    <dgm:pt modelId="{A21DF03E-D2CE-49DF-93A4-CEC27F00681E}" type="pres">
      <dgm:prSet presAssocID="{F45D0219-06CC-44DF-8330-8F1F22519D02}" presName="Name111" presStyleLbl="parChTrans1D3" presStyleIdx="2" presStyleCnt="12"/>
      <dgm:spPr/>
    </dgm:pt>
    <dgm:pt modelId="{84CE82D8-50C0-4D7A-9DCA-975B3738E1DF}" type="pres">
      <dgm:prSet presAssocID="{AC4D702F-2B4F-432E-916F-B832E46B5283}" presName="hierRoot3" presStyleCnt="0">
        <dgm:presLayoutVars>
          <dgm:hierBranch val="init"/>
        </dgm:presLayoutVars>
      </dgm:prSet>
      <dgm:spPr/>
    </dgm:pt>
    <dgm:pt modelId="{584040BA-851A-43E0-97E8-F64BA4A4B686}" type="pres">
      <dgm:prSet presAssocID="{AC4D702F-2B4F-432E-916F-B832E46B5283}" presName="rootComposite3" presStyleCnt="0"/>
      <dgm:spPr/>
    </dgm:pt>
    <dgm:pt modelId="{70BDB0D0-A499-444D-8812-897311B41255}" type="pres">
      <dgm:prSet presAssocID="{AC4D702F-2B4F-432E-916F-B832E46B5283}" presName="rootText3" presStyleLbl="asst2" presStyleIdx="4" presStyleCnt="11" custLinFactX="-6965" custLinFactY="-296890" custLinFactNeighborX="-100000" custLinFactNeighborY="-300000">
        <dgm:presLayoutVars>
          <dgm:chPref val="3"/>
        </dgm:presLayoutVars>
      </dgm:prSet>
      <dgm:spPr/>
    </dgm:pt>
    <dgm:pt modelId="{35BF7037-4EE8-4E2A-9360-C5534095375F}" type="pres">
      <dgm:prSet presAssocID="{AC4D702F-2B4F-432E-916F-B832E46B5283}" presName="rootConnector3" presStyleLbl="asst2" presStyleIdx="4" presStyleCnt="11"/>
      <dgm:spPr/>
    </dgm:pt>
    <dgm:pt modelId="{833BAECC-4ABD-43E5-86DB-EFFABCE4075B}" type="pres">
      <dgm:prSet presAssocID="{AC4D702F-2B4F-432E-916F-B832E46B5283}" presName="hierChild6" presStyleCnt="0"/>
      <dgm:spPr/>
    </dgm:pt>
    <dgm:pt modelId="{DCAF8E41-2B4A-4C23-908C-281FF54C176F}" type="pres">
      <dgm:prSet presAssocID="{AC4D702F-2B4F-432E-916F-B832E46B5283}" presName="hierChild7" presStyleCnt="0"/>
      <dgm:spPr/>
    </dgm:pt>
    <dgm:pt modelId="{ABA47928-429C-456C-91F1-3D6AC76D0FF3}" type="pres">
      <dgm:prSet presAssocID="{E4E8C142-67D7-487B-AE41-D86A4ED7AADE}" presName="Name111" presStyleLbl="parChTrans1D4" presStyleIdx="2" presStyleCnt="6"/>
      <dgm:spPr/>
    </dgm:pt>
    <dgm:pt modelId="{D4098136-2046-4D14-80FB-5915CA0363BB}" type="pres">
      <dgm:prSet presAssocID="{7237A10F-0C86-4BD0-A7D2-E29DD30D6793}" presName="hierRoot3" presStyleCnt="0">
        <dgm:presLayoutVars>
          <dgm:hierBranch val="init"/>
        </dgm:presLayoutVars>
      </dgm:prSet>
      <dgm:spPr/>
    </dgm:pt>
    <dgm:pt modelId="{A4697484-2F0C-4280-919C-3F0AECC4F0CC}" type="pres">
      <dgm:prSet presAssocID="{7237A10F-0C86-4BD0-A7D2-E29DD30D6793}" presName="rootComposite3" presStyleCnt="0"/>
      <dgm:spPr/>
    </dgm:pt>
    <dgm:pt modelId="{45893DFE-5E17-44CE-A3FE-63D92E1038A0}" type="pres">
      <dgm:prSet presAssocID="{7237A10F-0C86-4BD0-A7D2-E29DD30D6793}" presName="rootText3" presStyleLbl="asst2" presStyleIdx="5" presStyleCnt="11" custScaleX="148566" custScaleY="155928" custLinFactX="-3091" custLinFactY="-200000" custLinFactNeighborX="-100000" custLinFactNeighborY="-255843">
        <dgm:presLayoutVars>
          <dgm:chPref val="3"/>
        </dgm:presLayoutVars>
      </dgm:prSet>
      <dgm:spPr/>
    </dgm:pt>
    <dgm:pt modelId="{B4807062-401E-4F07-8232-3D8B3D898A8B}" type="pres">
      <dgm:prSet presAssocID="{7237A10F-0C86-4BD0-A7D2-E29DD30D6793}" presName="rootConnector3" presStyleLbl="asst2" presStyleIdx="5" presStyleCnt="11"/>
      <dgm:spPr/>
    </dgm:pt>
    <dgm:pt modelId="{41EEEF4C-277E-4A99-AC34-9B080548E2D1}" type="pres">
      <dgm:prSet presAssocID="{7237A10F-0C86-4BD0-A7D2-E29DD30D6793}" presName="hierChild6" presStyleCnt="0"/>
      <dgm:spPr/>
    </dgm:pt>
    <dgm:pt modelId="{7159A815-253B-4248-9FBF-3432EEACA7B1}" type="pres">
      <dgm:prSet presAssocID="{7237A10F-0C86-4BD0-A7D2-E29DD30D6793}" presName="hierChild7" presStyleCnt="0"/>
      <dgm:spPr/>
    </dgm:pt>
    <dgm:pt modelId="{CE2E31FD-9CD8-4CFE-8589-13C74AA967F5}" type="pres">
      <dgm:prSet presAssocID="{A0F5F511-94EC-4C9F-9F5A-9C63CE240433}" presName="Name111" presStyleLbl="parChTrans1D3" presStyleIdx="3" presStyleCnt="12"/>
      <dgm:spPr/>
    </dgm:pt>
    <dgm:pt modelId="{D50D5419-91E8-48C2-8E05-B68E307C9BA0}" type="pres">
      <dgm:prSet presAssocID="{5AEB5FF7-CE7F-4E44-9C2C-9DB785C8CFBA}" presName="hierRoot3" presStyleCnt="0">
        <dgm:presLayoutVars>
          <dgm:hierBranch val="init"/>
        </dgm:presLayoutVars>
      </dgm:prSet>
      <dgm:spPr/>
    </dgm:pt>
    <dgm:pt modelId="{D1A3EFCC-E494-4BAF-BB7B-6787FC89AA75}" type="pres">
      <dgm:prSet presAssocID="{5AEB5FF7-CE7F-4E44-9C2C-9DB785C8CFBA}" presName="rootComposite3" presStyleCnt="0"/>
      <dgm:spPr/>
    </dgm:pt>
    <dgm:pt modelId="{AE9F2CBC-BA4C-49D6-BA19-9E5B1676C9B8}" type="pres">
      <dgm:prSet presAssocID="{5AEB5FF7-CE7F-4E44-9C2C-9DB785C8CFBA}" presName="rootText3" presStyleLbl="asst2" presStyleIdx="6" presStyleCnt="11" custLinFactX="100000" custLinFactY="-300000" custLinFactNeighborX="121064" custLinFactNeighborY="-301235">
        <dgm:presLayoutVars>
          <dgm:chPref val="3"/>
        </dgm:presLayoutVars>
      </dgm:prSet>
      <dgm:spPr/>
    </dgm:pt>
    <dgm:pt modelId="{13165980-91BE-4E8D-9454-2AAE18BD76C4}" type="pres">
      <dgm:prSet presAssocID="{5AEB5FF7-CE7F-4E44-9C2C-9DB785C8CFBA}" presName="rootConnector3" presStyleLbl="asst2" presStyleIdx="6" presStyleCnt="11"/>
      <dgm:spPr/>
    </dgm:pt>
    <dgm:pt modelId="{B167950A-6AEB-44AB-AB3C-BDC375CB4996}" type="pres">
      <dgm:prSet presAssocID="{5AEB5FF7-CE7F-4E44-9C2C-9DB785C8CFBA}" presName="hierChild6" presStyleCnt="0"/>
      <dgm:spPr/>
    </dgm:pt>
    <dgm:pt modelId="{EF998D7B-EDF5-4247-A2CE-DBE728DE7F66}" type="pres">
      <dgm:prSet presAssocID="{5AEB5FF7-CE7F-4E44-9C2C-9DB785C8CFBA}" presName="hierChild7" presStyleCnt="0"/>
      <dgm:spPr/>
    </dgm:pt>
    <dgm:pt modelId="{36C2ADFD-8E51-47D3-87C7-B047C4F607CA}" type="pres">
      <dgm:prSet presAssocID="{9528BD7A-3211-4E6F-8782-83616E0D3567}" presName="Name111" presStyleLbl="parChTrans1D4" presStyleIdx="3" presStyleCnt="6"/>
      <dgm:spPr/>
    </dgm:pt>
    <dgm:pt modelId="{CAE9BE51-AC2A-496A-B1BE-A90929B3EACA}" type="pres">
      <dgm:prSet presAssocID="{ED2416DE-45FE-4E5C-AC6A-3066213C33AA}" presName="hierRoot3" presStyleCnt="0">
        <dgm:presLayoutVars>
          <dgm:hierBranch val="init"/>
        </dgm:presLayoutVars>
      </dgm:prSet>
      <dgm:spPr/>
    </dgm:pt>
    <dgm:pt modelId="{D02FC54E-B7C4-4477-97C1-45421868BE24}" type="pres">
      <dgm:prSet presAssocID="{ED2416DE-45FE-4E5C-AC6A-3066213C33AA}" presName="rootComposite3" presStyleCnt="0"/>
      <dgm:spPr/>
    </dgm:pt>
    <dgm:pt modelId="{FB7A55A1-E66F-4B07-B1D9-630A89792F71}" type="pres">
      <dgm:prSet presAssocID="{ED2416DE-45FE-4E5C-AC6A-3066213C33AA}" presName="rootText3" presStyleLbl="asst2" presStyleIdx="7" presStyleCnt="11" custLinFactX="63560" custLinFactY="-200000" custLinFactNeighborX="100000" custLinFactNeighborY="-210424">
        <dgm:presLayoutVars>
          <dgm:chPref val="3"/>
        </dgm:presLayoutVars>
      </dgm:prSet>
      <dgm:spPr/>
    </dgm:pt>
    <dgm:pt modelId="{8E857E36-84EA-46B3-8B1A-B401F900BF7C}" type="pres">
      <dgm:prSet presAssocID="{ED2416DE-45FE-4E5C-AC6A-3066213C33AA}" presName="rootConnector3" presStyleLbl="asst2" presStyleIdx="7" presStyleCnt="11"/>
      <dgm:spPr/>
    </dgm:pt>
    <dgm:pt modelId="{D3434006-4344-43CA-BFED-A3725267BA81}" type="pres">
      <dgm:prSet presAssocID="{ED2416DE-45FE-4E5C-AC6A-3066213C33AA}" presName="hierChild6" presStyleCnt="0"/>
      <dgm:spPr/>
    </dgm:pt>
    <dgm:pt modelId="{4CF363EF-9774-47B5-B48A-ED096217163F}" type="pres">
      <dgm:prSet presAssocID="{ED2416DE-45FE-4E5C-AC6A-3066213C33AA}" presName="hierChild7" presStyleCnt="0"/>
      <dgm:spPr/>
    </dgm:pt>
    <dgm:pt modelId="{0B01A656-DE5C-4D70-B355-0A5C58F47A64}" type="pres">
      <dgm:prSet presAssocID="{803F2F9E-EE46-49A4-B54F-6D1E76FAECC5}" presName="Name111" presStyleLbl="parChTrans1D4" presStyleIdx="4" presStyleCnt="6"/>
      <dgm:spPr/>
    </dgm:pt>
    <dgm:pt modelId="{1C473432-453F-4E78-83CD-067D65B8DFA3}" type="pres">
      <dgm:prSet presAssocID="{D19E4C51-DA57-46A8-A405-C812BF9CB466}" presName="hierRoot3" presStyleCnt="0">
        <dgm:presLayoutVars>
          <dgm:hierBranch val="init"/>
        </dgm:presLayoutVars>
      </dgm:prSet>
      <dgm:spPr/>
    </dgm:pt>
    <dgm:pt modelId="{16D53EE4-06F6-4911-82C6-B7E2288609F4}" type="pres">
      <dgm:prSet presAssocID="{D19E4C51-DA57-46A8-A405-C812BF9CB466}" presName="rootComposite3" presStyleCnt="0"/>
      <dgm:spPr/>
    </dgm:pt>
    <dgm:pt modelId="{D6EC88BE-A55B-4D7C-87D6-A4A8F9E7076A}" type="pres">
      <dgm:prSet presAssocID="{D19E4C51-DA57-46A8-A405-C812BF9CB466}" presName="rootText3" presStyleLbl="asst2" presStyleIdx="8" presStyleCnt="11" custLinFactX="104566" custLinFactY="-200000" custLinFactNeighborX="200000" custLinFactNeighborY="-210424">
        <dgm:presLayoutVars>
          <dgm:chPref val="3"/>
        </dgm:presLayoutVars>
      </dgm:prSet>
      <dgm:spPr/>
    </dgm:pt>
    <dgm:pt modelId="{DB455A69-2F8B-43FF-ABB0-C5EA1D48948C}" type="pres">
      <dgm:prSet presAssocID="{D19E4C51-DA57-46A8-A405-C812BF9CB466}" presName="rootConnector3" presStyleLbl="asst2" presStyleIdx="8" presStyleCnt="11"/>
      <dgm:spPr/>
    </dgm:pt>
    <dgm:pt modelId="{600B8225-C981-4F7D-85F9-4FEEBCF19F0E}" type="pres">
      <dgm:prSet presAssocID="{D19E4C51-DA57-46A8-A405-C812BF9CB466}" presName="hierChild6" presStyleCnt="0"/>
      <dgm:spPr/>
    </dgm:pt>
    <dgm:pt modelId="{2F7A02C0-F4B5-4F6B-BC0C-A2669AB2F1CF}" type="pres">
      <dgm:prSet presAssocID="{D19E4C51-DA57-46A8-A405-C812BF9CB466}" presName="hierChild7" presStyleCnt="0"/>
      <dgm:spPr/>
    </dgm:pt>
    <dgm:pt modelId="{6E3AFD98-275B-49C7-8160-A45A16A8148F}" type="pres">
      <dgm:prSet presAssocID="{2F441E34-1C76-4487-95C9-4DDE786EDB13}" presName="Name111" presStyleLbl="parChTrans1D3" presStyleIdx="4" presStyleCnt="12"/>
      <dgm:spPr/>
    </dgm:pt>
    <dgm:pt modelId="{9BBED6F4-C832-49AC-93F1-62EE30ED6C6D}" type="pres">
      <dgm:prSet presAssocID="{4ED46C70-7922-4BDA-9701-5F5CDB96D417}" presName="hierRoot3" presStyleCnt="0">
        <dgm:presLayoutVars>
          <dgm:hierBranch val="init"/>
        </dgm:presLayoutVars>
      </dgm:prSet>
      <dgm:spPr/>
    </dgm:pt>
    <dgm:pt modelId="{E24C266B-C57E-42AA-A2E7-BA7EF801839E}" type="pres">
      <dgm:prSet presAssocID="{4ED46C70-7922-4BDA-9701-5F5CDB96D417}" presName="rootComposite3" presStyleCnt="0"/>
      <dgm:spPr/>
    </dgm:pt>
    <dgm:pt modelId="{D0DA2F6F-48C9-4F01-98DF-1E297340432B}" type="pres">
      <dgm:prSet presAssocID="{4ED46C70-7922-4BDA-9701-5F5CDB96D417}" presName="rootText3" presStyleLbl="asst2" presStyleIdx="9" presStyleCnt="11" custLinFactX="400000" custLinFactY="-452822" custLinFactNeighborX="486496" custLinFactNeighborY="-500000">
        <dgm:presLayoutVars>
          <dgm:chPref val="3"/>
        </dgm:presLayoutVars>
      </dgm:prSet>
      <dgm:spPr/>
    </dgm:pt>
    <dgm:pt modelId="{07D5F02D-9173-4B16-BDA5-77871A32823B}" type="pres">
      <dgm:prSet presAssocID="{4ED46C70-7922-4BDA-9701-5F5CDB96D417}" presName="rootConnector3" presStyleLbl="asst2" presStyleIdx="9" presStyleCnt="11"/>
      <dgm:spPr/>
    </dgm:pt>
    <dgm:pt modelId="{EDE11C0C-CB66-4936-A3D8-D2E51B01BB8A}" type="pres">
      <dgm:prSet presAssocID="{4ED46C70-7922-4BDA-9701-5F5CDB96D417}" presName="hierChild6" presStyleCnt="0"/>
      <dgm:spPr/>
    </dgm:pt>
    <dgm:pt modelId="{DCFAEACC-45C5-4158-A09F-C7E16FE1C199}" type="pres">
      <dgm:prSet presAssocID="{4ED46C70-7922-4BDA-9701-5F5CDB96D417}" presName="hierChild7" presStyleCnt="0"/>
      <dgm:spPr/>
    </dgm:pt>
    <dgm:pt modelId="{5CE1AAA2-668D-442E-A5FB-F05C83C275D5}" type="pres">
      <dgm:prSet presAssocID="{1DB4118C-2BFC-4155-9228-824CA38E6CFE}" presName="Name111" presStyleLbl="parChTrans1D4" presStyleIdx="5" presStyleCnt="6"/>
      <dgm:spPr/>
    </dgm:pt>
    <dgm:pt modelId="{7592D3C8-4BA7-442C-8104-28EE69157879}" type="pres">
      <dgm:prSet presAssocID="{D71567E7-0C5C-439E-86F0-706893CBA067}" presName="hierRoot3" presStyleCnt="0">
        <dgm:presLayoutVars>
          <dgm:hierBranch val="init"/>
        </dgm:presLayoutVars>
      </dgm:prSet>
      <dgm:spPr/>
    </dgm:pt>
    <dgm:pt modelId="{C5AC3C0F-F24F-419B-A812-A316F50DB22C}" type="pres">
      <dgm:prSet presAssocID="{D71567E7-0C5C-439E-86F0-706893CBA067}" presName="rootComposite3" presStyleCnt="0"/>
      <dgm:spPr/>
    </dgm:pt>
    <dgm:pt modelId="{4690CD09-EDB9-4037-9AA0-CDFC51DDC236}" type="pres">
      <dgm:prSet presAssocID="{D71567E7-0C5C-439E-86F0-706893CBA067}" presName="rootText3" presStyleLbl="asst2" presStyleIdx="10" presStyleCnt="11" custScaleX="172080" custScaleY="224187" custLinFactX="400000" custLinFactY="-400000" custLinFactNeighborX="478977" custLinFactNeighborY="-435358">
        <dgm:presLayoutVars>
          <dgm:chPref val="3"/>
        </dgm:presLayoutVars>
      </dgm:prSet>
      <dgm:spPr/>
    </dgm:pt>
    <dgm:pt modelId="{9DC48BBB-FBEE-4201-A32B-5240605E06AA}" type="pres">
      <dgm:prSet presAssocID="{D71567E7-0C5C-439E-86F0-706893CBA067}" presName="rootConnector3" presStyleLbl="asst2" presStyleIdx="10" presStyleCnt="11"/>
      <dgm:spPr/>
    </dgm:pt>
    <dgm:pt modelId="{24F9D730-8C3B-4990-92C7-AA251A544DA7}" type="pres">
      <dgm:prSet presAssocID="{D71567E7-0C5C-439E-86F0-706893CBA067}" presName="hierChild6" presStyleCnt="0"/>
      <dgm:spPr/>
    </dgm:pt>
    <dgm:pt modelId="{2D6E3862-1BA6-465E-95C5-C32BBCE5C512}" type="pres">
      <dgm:prSet presAssocID="{D71567E7-0C5C-439E-86F0-706893CBA067}" presName="hierChild7" presStyleCnt="0"/>
      <dgm:spPr/>
    </dgm:pt>
    <dgm:pt modelId="{59C2F7BB-2AAF-401D-972B-4CBAD4FB77BA}" type="pres">
      <dgm:prSet presAssocID="{6B31B3E2-AF8E-425B-AB3E-700D7648C323}" presName="hierChild3" presStyleCnt="0"/>
      <dgm:spPr/>
    </dgm:pt>
    <dgm:pt modelId="{E56AF894-0735-4A18-89C2-6D5EAA6FAC4A}" type="pres">
      <dgm:prSet presAssocID="{A666A20A-65CE-46B0-89EB-21F76DEB5633}" presName="Name111" presStyleLbl="parChTrans1D2" presStyleIdx="1" presStyleCnt="6"/>
      <dgm:spPr/>
    </dgm:pt>
    <dgm:pt modelId="{512DCC51-9BBB-4067-8F7B-7035C4DEAF97}" type="pres">
      <dgm:prSet presAssocID="{17E6DBE7-7F36-48C2-9B50-1ACFF34C26C1}" presName="hierRoot3" presStyleCnt="0">
        <dgm:presLayoutVars>
          <dgm:hierBranch val="init"/>
        </dgm:presLayoutVars>
      </dgm:prSet>
      <dgm:spPr/>
    </dgm:pt>
    <dgm:pt modelId="{1B3318B5-2D50-462C-8CC6-51AE76E16471}" type="pres">
      <dgm:prSet presAssocID="{17E6DBE7-7F36-48C2-9B50-1ACFF34C26C1}" presName="rootComposite3" presStyleCnt="0"/>
      <dgm:spPr/>
    </dgm:pt>
    <dgm:pt modelId="{AE208666-D295-48F5-AB72-0C2C2766AD13}" type="pres">
      <dgm:prSet presAssocID="{17E6DBE7-7F36-48C2-9B50-1ACFF34C26C1}" presName="rootText3" presStyleLbl="asst1" presStyleIdx="0" presStyleCnt="12" custLinFactX="-242062" custLinFactNeighborX="-300000" custLinFactNeighborY="-40424">
        <dgm:presLayoutVars>
          <dgm:chPref val="3"/>
        </dgm:presLayoutVars>
      </dgm:prSet>
      <dgm:spPr/>
    </dgm:pt>
    <dgm:pt modelId="{21C0EAFD-1B05-4240-A2E9-08EF845782D4}" type="pres">
      <dgm:prSet presAssocID="{17E6DBE7-7F36-48C2-9B50-1ACFF34C26C1}" presName="rootConnector3" presStyleLbl="asst1" presStyleIdx="0" presStyleCnt="12"/>
      <dgm:spPr/>
    </dgm:pt>
    <dgm:pt modelId="{AA65A754-3EAC-4A35-86D3-76660D653A08}" type="pres">
      <dgm:prSet presAssocID="{17E6DBE7-7F36-48C2-9B50-1ACFF34C26C1}" presName="hierChild6" presStyleCnt="0"/>
      <dgm:spPr/>
    </dgm:pt>
    <dgm:pt modelId="{BD0CBDFC-FE37-40FC-949F-12B588D36323}" type="pres">
      <dgm:prSet presAssocID="{17E6DBE7-7F36-48C2-9B50-1ACFF34C26C1}" presName="hierChild7" presStyleCnt="0"/>
      <dgm:spPr/>
    </dgm:pt>
    <dgm:pt modelId="{C322A9A6-CF0B-4E1A-967F-B3AF81793639}" type="pres">
      <dgm:prSet presAssocID="{CF82D644-A884-407B-9223-8115754DF3E1}" presName="Name111" presStyleLbl="parChTrans1D3" presStyleIdx="5" presStyleCnt="12"/>
      <dgm:spPr/>
    </dgm:pt>
    <dgm:pt modelId="{72155621-C769-4E5F-81A0-F44EA47337A9}" type="pres">
      <dgm:prSet presAssocID="{F654C4F9-F9F4-4599-9F08-06A821E1E54B}" presName="hierRoot3" presStyleCnt="0">
        <dgm:presLayoutVars>
          <dgm:hierBranch val="init"/>
        </dgm:presLayoutVars>
      </dgm:prSet>
      <dgm:spPr/>
    </dgm:pt>
    <dgm:pt modelId="{EADADA02-2445-4AD2-89C0-09546F755FC7}" type="pres">
      <dgm:prSet presAssocID="{F654C4F9-F9F4-4599-9F08-06A821E1E54B}" presName="rootComposite3" presStyleCnt="0"/>
      <dgm:spPr/>
    </dgm:pt>
    <dgm:pt modelId="{1370E8BB-E0B8-4B2C-845A-496563FDB5F3}" type="pres">
      <dgm:prSet presAssocID="{F654C4F9-F9F4-4599-9F08-06A821E1E54B}" presName="rootText3" presStyleLbl="asst1" presStyleIdx="1" presStyleCnt="12" custLinFactX="-292852" custLinFactNeighborX="-300000" custLinFactNeighborY="-27027">
        <dgm:presLayoutVars>
          <dgm:chPref val="3"/>
        </dgm:presLayoutVars>
      </dgm:prSet>
      <dgm:spPr/>
    </dgm:pt>
    <dgm:pt modelId="{5EF841B9-0F8B-46D9-AADF-7293FFE91ECA}" type="pres">
      <dgm:prSet presAssocID="{F654C4F9-F9F4-4599-9F08-06A821E1E54B}" presName="rootConnector3" presStyleLbl="asst1" presStyleIdx="1" presStyleCnt="12"/>
      <dgm:spPr/>
    </dgm:pt>
    <dgm:pt modelId="{51E0BD61-9C5C-4AA0-9312-7549A40CC710}" type="pres">
      <dgm:prSet presAssocID="{F654C4F9-F9F4-4599-9F08-06A821E1E54B}" presName="hierChild6" presStyleCnt="0"/>
      <dgm:spPr/>
    </dgm:pt>
    <dgm:pt modelId="{E3CDE2A4-57E0-4BEA-8EE2-CFE564D08B9B}" type="pres">
      <dgm:prSet presAssocID="{F654C4F9-F9F4-4599-9F08-06A821E1E54B}" presName="hierChild7" presStyleCnt="0"/>
      <dgm:spPr/>
    </dgm:pt>
    <dgm:pt modelId="{EC00EC43-4CB3-4376-9107-6DB4940E4505}" type="pres">
      <dgm:prSet presAssocID="{2E7B683B-E069-4A22-BCE6-2F3A4CB983C7}" presName="Name111" presStyleLbl="parChTrans1D3" presStyleIdx="6" presStyleCnt="12"/>
      <dgm:spPr/>
    </dgm:pt>
    <dgm:pt modelId="{688C64BB-6489-41AC-BD5D-DC5B7FFB2209}" type="pres">
      <dgm:prSet presAssocID="{CF09F3E9-BADD-492E-9B34-CE8BE6912EA9}" presName="hierRoot3" presStyleCnt="0">
        <dgm:presLayoutVars>
          <dgm:hierBranch val="init"/>
        </dgm:presLayoutVars>
      </dgm:prSet>
      <dgm:spPr/>
    </dgm:pt>
    <dgm:pt modelId="{8A4902CD-D585-44E7-BBD3-776D74EFC611}" type="pres">
      <dgm:prSet presAssocID="{CF09F3E9-BADD-492E-9B34-CE8BE6912EA9}" presName="rootComposite3" presStyleCnt="0"/>
      <dgm:spPr/>
    </dgm:pt>
    <dgm:pt modelId="{C5D623A9-277E-4B31-A387-4A3FD640BED0}" type="pres">
      <dgm:prSet presAssocID="{CF09F3E9-BADD-492E-9B34-CE8BE6912EA9}" presName="rootText3" presStyleLbl="asst1" presStyleIdx="2" presStyleCnt="12" custLinFactX="-215414" custLinFactNeighborX="-300000" custLinFactNeighborY="-28614">
        <dgm:presLayoutVars>
          <dgm:chPref val="3"/>
        </dgm:presLayoutVars>
      </dgm:prSet>
      <dgm:spPr/>
    </dgm:pt>
    <dgm:pt modelId="{270D5ACA-3820-412E-9723-037F8A948451}" type="pres">
      <dgm:prSet presAssocID="{CF09F3E9-BADD-492E-9B34-CE8BE6912EA9}" presName="rootConnector3" presStyleLbl="asst1" presStyleIdx="2" presStyleCnt="12"/>
      <dgm:spPr/>
    </dgm:pt>
    <dgm:pt modelId="{3A05C355-652B-45F2-B359-B43F28C51C41}" type="pres">
      <dgm:prSet presAssocID="{CF09F3E9-BADD-492E-9B34-CE8BE6912EA9}" presName="hierChild6" presStyleCnt="0"/>
      <dgm:spPr/>
    </dgm:pt>
    <dgm:pt modelId="{D0D771A0-8DF2-47E2-A3B6-64E4C00AA0A4}" type="pres">
      <dgm:prSet presAssocID="{CF09F3E9-BADD-492E-9B34-CE8BE6912EA9}" presName="hierChild7" presStyleCnt="0"/>
      <dgm:spPr/>
    </dgm:pt>
    <dgm:pt modelId="{ED970DD3-14A2-40C7-A4AE-DBB7B6FFFDBC}" type="pres">
      <dgm:prSet presAssocID="{A73ADD5F-9413-4DAF-BF9F-E6E5533DD0D1}" presName="Name111" presStyleLbl="parChTrans1D2" presStyleIdx="2" presStyleCnt="6"/>
      <dgm:spPr/>
    </dgm:pt>
    <dgm:pt modelId="{D989E0A2-B96E-47B8-8C77-9C2F87B671B9}" type="pres">
      <dgm:prSet presAssocID="{08F35E31-B850-4460-AB35-D9B83D197DAB}" presName="hierRoot3" presStyleCnt="0">
        <dgm:presLayoutVars>
          <dgm:hierBranch val="init"/>
        </dgm:presLayoutVars>
      </dgm:prSet>
      <dgm:spPr/>
    </dgm:pt>
    <dgm:pt modelId="{11D890D3-E3E6-4B39-8F99-A7B39BC98F48}" type="pres">
      <dgm:prSet presAssocID="{08F35E31-B850-4460-AB35-D9B83D197DAB}" presName="rootComposite3" presStyleCnt="0"/>
      <dgm:spPr/>
    </dgm:pt>
    <dgm:pt modelId="{F4078FB2-B43F-4A42-9623-A6F32DE41267}" type="pres">
      <dgm:prSet presAssocID="{08F35E31-B850-4460-AB35-D9B83D197DAB}" presName="rootText3" presStyleLbl="asst1" presStyleIdx="3" presStyleCnt="12" custLinFactX="-203837" custLinFactNeighborX="-300000" custLinFactNeighborY="-42741">
        <dgm:presLayoutVars>
          <dgm:chPref val="3"/>
        </dgm:presLayoutVars>
      </dgm:prSet>
      <dgm:spPr/>
    </dgm:pt>
    <dgm:pt modelId="{27E805C2-9161-4D1A-8154-FF40F85A199F}" type="pres">
      <dgm:prSet presAssocID="{08F35E31-B850-4460-AB35-D9B83D197DAB}" presName="rootConnector3" presStyleLbl="asst1" presStyleIdx="3" presStyleCnt="12"/>
      <dgm:spPr/>
    </dgm:pt>
    <dgm:pt modelId="{8EA10CC2-85AA-4512-9722-D3270D22C344}" type="pres">
      <dgm:prSet presAssocID="{08F35E31-B850-4460-AB35-D9B83D197DAB}" presName="hierChild6" presStyleCnt="0"/>
      <dgm:spPr/>
    </dgm:pt>
    <dgm:pt modelId="{C73C21FE-B8B1-4328-B657-54905E47D66E}" type="pres">
      <dgm:prSet presAssocID="{08F35E31-B850-4460-AB35-D9B83D197DAB}" presName="hierChild7" presStyleCnt="0"/>
      <dgm:spPr/>
    </dgm:pt>
    <dgm:pt modelId="{0E67B6B9-39A6-4F70-8D2F-7781AA46CFB7}" type="pres">
      <dgm:prSet presAssocID="{96F8A103-916B-4B1D-9146-BEA4E13D8340}" presName="Name111" presStyleLbl="parChTrans1D2" presStyleIdx="3" presStyleCnt="6"/>
      <dgm:spPr/>
    </dgm:pt>
    <dgm:pt modelId="{9F67D067-153A-467B-9CA5-5FE5B0FA697A}" type="pres">
      <dgm:prSet presAssocID="{CC829F1B-C21C-4197-8AB9-4FE57F46159A}" presName="hierRoot3" presStyleCnt="0">
        <dgm:presLayoutVars>
          <dgm:hierBranch val="init"/>
        </dgm:presLayoutVars>
      </dgm:prSet>
      <dgm:spPr/>
    </dgm:pt>
    <dgm:pt modelId="{12EDE2F0-FAF5-4867-8A28-BA4A73418E32}" type="pres">
      <dgm:prSet presAssocID="{CC829F1B-C21C-4197-8AB9-4FE57F46159A}" presName="rootComposite3" presStyleCnt="0"/>
      <dgm:spPr/>
    </dgm:pt>
    <dgm:pt modelId="{95EA0453-8687-4FA2-939C-7EC5F2A8B3C7}" type="pres">
      <dgm:prSet presAssocID="{CC829F1B-C21C-4197-8AB9-4FE57F46159A}" presName="rootText3" presStyleLbl="asst1" presStyleIdx="4" presStyleCnt="12" custLinFactX="-3606" custLinFactY="-122756" custLinFactNeighborX="-100000" custLinFactNeighborY="-200000">
        <dgm:presLayoutVars>
          <dgm:chPref val="3"/>
        </dgm:presLayoutVars>
      </dgm:prSet>
      <dgm:spPr/>
    </dgm:pt>
    <dgm:pt modelId="{ED9F46C2-469A-4E62-A52B-B684671ABA01}" type="pres">
      <dgm:prSet presAssocID="{CC829F1B-C21C-4197-8AB9-4FE57F46159A}" presName="rootConnector3" presStyleLbl="asst1" presStyleIdx="4" presStyleCnt="12"/>
      <dgm:spPr/>
    </dgm:pt>
    <dgm:pt modelId="{E347E438-6010-4314-AF9C-32570A22B19C}" type="pres">
      <dgm:prSet presAssocID="{CC829F1B-C21C-4197-8AB9-4FE57F46159A}" presName="hierChild6" presStyleCnt="0"/>
      <dgm:spPr/>
    </dgm:pt>
    <dgm:pt modelId="{DF14B5B3-D5CB-4BEE-ABDF-C8B85414B1BF}" type="pres">
      <dgm:prSet presAssocID="{CC829F1B-C21C-4197-8AB9-4FE57F46159A}" presName="hierChild7" presStyleCnt="0"/>
      <dgm:spPr/>
    </dgm:pt>
    <dgm:pt modelId="{C5A52FBA-559E-4776-8DFE-30F450675A4B}" type="pres">
      <dgm:prSet presAssocID="{AECAF8C3-302F-482F-A992-BF3D3C8FCAAB}" presName="Name111" presStyleLbl="parChTrans1D3" presStyleIdx="7" presStyleCnt="12"/>
      <dgm:spPr/>
    </dgm:pt>
    <dgm:pt modelId="{08EBA277-4735-4FE9-BAE0-575407557A1D}" type="pres">
      <dgm:prSet presAssocID="{81D11AC8-E603-4B68-9146-629261D31BB8}" presName="hierRoot3" presStyleCnt="0">
        <dgm:presLayoutVars>
          <dgm:hierBranch val="init"/>
        </dgm:presLayoutVars>
      </dgm:prSet>
      <dgm:spPr/>
    </dgm:pt>
    <dgm:pt modelId="{92B283D6-98DD-4F2C-9350-9CB716C18A78}" type="pres">
      <dgm:prSet presAssocID="{81D11AC8-E603-4B68-9146-629261D31BB8}" presName="rootComposite3" presStyleCnt="0"/>
      <dgm:spPr/>
    </dgm:pt>
    <dgm:pt modelId="{FF39299C-9A9B-4C8A-9AC5-545FE7084EF3}" type="pres">
      <dgm:prSet presAssocID="{81D11AC8-E603-4B68-9146-629261D31BB8}" presName="rootText3" presStyleLbl="asst1" presStyleIdx="5" presStyleCnt="12" custLinFactX="-10299" custLinFactY="-118818" custLinFactNeighborX="-100000" custLinFactNeighborY="-200000">
        <dgm:presLayoutVars>
          <dgm:chPref val="3"/>
        </dgm:presLayoutVars>
      </dgm:prSet>
      <dgm:spPr/>
    </dgm:pt>
    <dgm:pt modelId="{0519CE10-A32C-4890-8C61-D64DF2455A5F}" type="pres">
      <dgm:prSet presAssocID="{81D11AC8-E603-4B68-9146-629261D31BB8}" presName="rootConnector3" presStyleLbl="asst1" presStyleIdx="5" presStyleCnt="12"/>
      <dgm:spPr/>
    </dgm:pt>
    <dgm:pt modelId="{60D9238C-83BA-4F32-8E75-7ABE7C009BC9}" type="pres">
      <dgm:prSet presAssocID="{81D11AC8-E603-4B68-9146-629261D31BB8}" presName="hierChild6" presStyleCnt="0"/>
      <dgm:spPr/>
    </dgm:pt>
    <dgm:pt modelId="{9E0E2D0F-E413-4F8D-8FF6-499B82FD4F8E}" type="pres">
      <dgm:prSet presAssocID="{81D11AC8-E603-4B68-9146-629261D31BB8}" presName="hierChild7" presStyleCnt="0"/>
      <dgm:spPr/>
    </dgm:pt>
    <dgm:pt modelId="{8E5D79A2-43CD-4C81-BDAB-C9D8F4EF8E32}" type="pres">
      <dgm:prSet presAssocID="{FC39CFC3-A56C-4D4A-AB15-064FB6B885AC}" presName="Name111" presStyleLbl="parChTrans1D3" presStyleIdx="8" presStyleCnt="12"/>
      <dgm:spPr/>
    </dgm:pt>
    <dgm:pt modelId="{465F0264-BAF6-4B62-B27D-2DD2390E7A49}" type="pres">
      <dgm:prSet presAssocID="{45F89802-5BCF-4AD2-B8AE-9ECBFB7E29B9}" presName="hierRoot3" presStyleCnt="0">
        <dgm:presLayoutVars>
          <dgm:hierBranch val="init"/>
        </dgm:presLayoutVars>
      </dgm:prSet>
      <dgm:spPr/>
    </dgm:pt>
    <dgm:pt modelId="{F4B9CA6F-C65B-4C8F-8ECC-324113DE26B0}" type="pres">
      <dgm:prSet presAssocID="{45F89802-5BCF-4AD2-B8AE-9ECBFB7E29B9}" presName="rootComposite3" presStyleCnt="0"/>
      <dgm:spPr/>
    </dgm:pt>
    <dgm:pt modelId="{6154ED4C-3457-4197-8D55-2F5B36E9F41B}" type="pres">
      <dgm:prSet presAssocID="{45F89802-5BCF-4AD2-B8AE-9ECBFB7E29B9}" presName="rootText3" presStyleLbl="asst1" presStyleIdx="6" presStyleCnt="12" custLinFactY="-112536" custLinFactNeighborX="-41812" custLinFactNeighborY="-200000">
        <dgm:presLayoutVars>
          <dgm:chPref val="3"/>
        </dgm:presLayoutVars>
      </dgm:prSet>
      <dgm:spPr/>
    </dgm:pt>
    <dgm:pt modelId="{7191CBF0-4E6C-4DC6-B6D4-23AE886C0F45}" type="pres">
      <dgm:prSet presAssocID="{45F89802-5BCF-4AD2-B8AE-9ECBFB7E29B9}" presName="rootConnector3" presStyleLbl="asst1" presStyleIdx="6" presStyleCnt="12"/>
      <dgm:spPr/>
    </dgm:pt>
    <dgm:pt modelId="{3C03E21F-137A-458B-B815-DFC01AD54406}" type="pres">
      <dgm:prSet presAssocID="{45F89802-5BCF-4AD2-B8AE-9ECBFB7E29B9}" presName="hierChild6" presStyleCnt="0"/>
      <dgm:spPr/>
    </dgm:pt>
    <dgm:pt modelId="{A162684B-4728-4002-A62B-2BA1B57647F9}" type="pres">
      <dgm:prSet presAssocID="{45F89802-5BCF-4AD2-B8AE-9ECBFB7E29B9}" presName="hierChild7" presStyleCnt="0"/>
      <dgm:spPr/>
    </dgm:pt>
    <dgm:pt modelId="{C6F2AA93-98C1-4C15-ADC2-620422E7010A}" type="pres">
      <dgm:prSet presAssocID="{D0959355-BA10-460F-B792-BF5ABDEB805F}" presName="Name111" presStyleLbl="parChTrans1D2" presStyleIdx="4" presStyleCnt="6"/>
      <dgm:spPr/>
    </dgm:pt>
    <dgm:pt modelId="{E17957B7-AD53-48AE-A4A8-337DC9B47071}" type="pres">
      <dgm:prSet presAssocID="{9EAE3C91-9D2A-4D27-B6FE-18070D9B28F3}" presName="hierRoot3" presStyleCnt="0">
        <dgm:presLayoutVars>
          <dgm:hierBranch val="init"/>
        </dgm:presLayoutVars>
      </dgm:prSet>
      <dgm:spPr/>
    </dgm:pt>
    <dgm:pt modelId="{46C37219-BCF0-42EC-951F-894C21715544}" type="pres">
      <dgm:prSet presAssocID="{9EAE3C91-9D2A-4D27-B6FE-18070D9B28F3}" presName="rootComposite3" presStyleCnt="0"/>
      <dgm:spPr/>
    </dgm:pt>
    <dgm:pt modelId="{0EC800B3-A919-42B2-A4BA-171F4E829E74}" type="pres">
      <dgm:prSet presAssocID="{9EAE3C91-9D2A-4D27-B6FE-18070D9B28F3}" presName="rootText3" presStyleLbl="asst1" presStyleIdx="7" presStyleCnt="12" custLinFactX="100000" custLinFactY="-135541" custLinFactNeighborX="121384" custLinFactNeighborY="-200000">
        <dgm:presLayoutVars>
          <dgm:chPref val="3"/>
        </dgm:presLayoutVars>
      </dgm:prSet>
      <dgm:spPr/>
    </dgm:pt>
    <dgm:pt modelId="{2C2BB510-D2CF-40F7-BCA0-C34469A7C910}" type="pres">
      <dgm:prSet presAssocID="{9EAE3C91-9D2A-4D27-B6FE-18070D9B28F3}" presName="rootConnector3" presStyleLbl="asst1" presStyleIdx="7" presStyleCnt="12"/>
      <dgm:spPr/>
    </dgm:pt>
    <dgm:pt modelId="{D7C40483-DF18-4E68-81E4-104635AF76A5}" type="pres">
      <dgm:prSet presAssocID="{9EAE3C91-9D2A-4D27-B6FE-18070D9B28F3}" presName="hierChild6" presStyleCnt="0"/>
      <dgm:spPr/>
    </dgm:pt>
    <dgm:pt modelId="{CD0DBE6B-2F0F-4B01-A45F-744821D4C1EA}" type="pres">
      <dgm:prSet presAssocID="{9EAE3C91-9D2A-4D27-B6FE-18070D9B28F3}" presName="hierChild7" presStyleCnt="0"/>
      <dgm:spPr/>
    </dgm:pt>
    <dgm:pt modelId="{3AF4034A-B464-4AD6-8F40-E9F619D69201}" type="pres">
      <dgm:prSet presAssocID="{53511E38-32BD-48F9-8C7C-C78AEEDFC64A}" presName="Name111" presStyleLbl="parChTrans1D3" presStyleIdx="9" presStyleCnt="12"/>
      <dgm:spPr/>
    </dgm:pt>
    <dgm:pt modelId="{4E9C0227-D491-4325-BF9E-CF28FC8314D0}" type="pres">
      <dgm:prSet presAssocID="{D4059D24-C219-4AC7-A6DA-140D87A7AA69}" presName="hierRoot3" presStyleCnt="0">
        <dgm:presLayoutVars>
          <dgm:hierBranch val="init"/>
        </dgm:presLayoutVars>
      </dgm:prSet>
      <dgm:spPr/>
    </dgm:pt>
    <dgm:pt modelId="{B2A17E27-0ACB-4AB9-9A5B-5B148E2592C5}" type="pres">
      <dgm:prSet presAssocID="{D4059D24-C219-4AC7-A6DA-140D87A7AA69}" presName="rootComposite3" presStyleCnt="0"/>
      <dgm:spPr/>
    </dgm:pt>
    <dgm:pt modelId="{8AC8B65F-FE42-4B58-837F-5F33901DF018}" type="pres">
      <dgm:prSet presAssocID="{D4059D24-C219-4AC7-A6DA-140D87A7AA69}" presName="rootText3" presStyleLbl="asst1" presStyleIdx="8" presStyleCnt="12" custLinFactX="63229" custLinFactY="-112379" custLinFactNeighborX="100000" custLinFactNeighborY="-200000">
        <dgm:presLayoutVars>
          <dgm:chPref val="3"/>
        </dgm:presLayoutVars>
      </dgm:prSet>
      <dgm:spPr/>
    </dgm:pt>
    <dgm:pt modelId="{A249F516-3AD0-47BE-8D17-D523DEA0E983}" type="pres">
      <dgm:prSet presAssocID="{D4059D24-C219-4AC7-A6DA-140D87A7AA69}" presName="rootConnector3" presStyleLbl="asst1" presStyleIdx="8" presStyleCnt="12"/>
      <dgm:spPr/>
    </dgm:pt>
    <dgm:pt modelId="{B58BADB7-12E9-46FF-80B6-7F617C08F84D}" type="pres">
      <dgm:prSet presAssocID="{D4059D24-C219-4AC7-A6DA-140D87A7AA69}" presName="hierChild6" presStyleCnt="0"/>
      <dgm:spPr/>
    </dgm:pt>
    <dgm:pt modelId="{E00438E2-6BEA-4424-836F-435B9839036C}" type="pres">
      <dgm:prSet presAssocID="{D4059D24-C219-4AC7-A6DA-140D87A7AA69}" presName="hierChild7" presStyleCnt="0"/>
      <dgm:spPr/>
    </dgm:pt>
    <dgm:pt modelId="{DD756BEC-6A59-4E92-A3E8-5413516AE65F}" type="pres">
      <dgm:prSet presAssocID="{3A7809AF-A15E-4FF1-88AE-BD7E6D862366}" presName="Name111" presStyleLbl="parChTrans1D3" presStyleIdx="10" presStyleCnt="12"/>
      <dgm:spPr/>
    </dgm:pt>
    <dgm:pt modelId="{138B97A0-0912-48BC-8DFD-C285D0C3AF59}" type="pres">
      <dgm:prSet presAssocID="{365E2BF2-9C2E-4842-8B87-E2FA7EA6A6FB}" presName="hierRoot3" presStyleCnt="0">
        <dgm:presLayoutVars>
          <dgm:hierBranch val="init"/>
        </dgm:presLayoutVars>
      </dgm:prSet>
      <dgm:spPr/>
    </dgm:pt>
    <dgm:pt modelId="{12595CC1-74CA-4BBB-885C-33B12422E768}" type="pres">
      <dgm:prSet presAssocID="{365E2BF2-9C2E-4842-8B87-E2FA7EA6A6FB}" presName="rootComposite3" presStyleCnt="0"/>
      <dgm:spPr/>
    </dgm:pt>
    <dgm:pt modelId="{72186556-55B6-4278-9227-1A9E8ACE3D1C}" type="pres">
      <dgm:prSet presAssocID="{365E2BF2-9C2E-4842-8B87-E2FA7EA6A6FB}" presName="rootText3" presStyleLbl="asst1" presStyleIdx="9" presStyleCnt="12" custLinFactX="100000" custLinFactY="-110284" custLinFactNeighborX="174609" custLinFactNeighborY="-200000">
        <dgm:presLayoutVars>
          <dgm:chPref val="3"/>
        </dgm:presLayoutVars>
      </dgm:prSet>
      <dgm:spPr/>
    </dgm:pt>
    <dgm:pt modelId="{5F68AB2E-CB4A-4128-BB3E-25274254FFC6}" type="pres">
      <dgm:prSet presAssocID="{365E2BF2-9C2E-4842-8B87-E2FA7EA6A6FB}" presName="rootConnector3" presStyleLbl="asst1" presStyleIdx="9" presStyleCnt="12"/>
      <dgm:spPr/>
    </dgm:pt>
    <dgm:pt modelId="{13A4006B-3069-451E-B1B8-E67EAEA5320B}" type="pres">
      <dgm:prSet presAssocID="{365E2BF2-9C2E-4842-8B87-E2FA7EA6A6FB}" presName="hierChild6" presStyleCnt="0"/>
      <dgm:spPr/>
    </dgm:pt>
    <dgm:pt modelId="{37A3D740-9280-4AB1-99C9-6B97671359F4}" type="pres">
      <dgm:prSet presAssocID="{365E2BF2-9C2E-4842-8B87-E2FA7EA6A6FB}" presName="hierChild7" presStyleCnt="0"/>
      <dgm:spPr/>
    </dgm:pt>
    <dgm:pt modelId="{4E429169-AB92-4953-99EB-778CE8C065EF}" type="pres">
      <dgm:prSet presAssocID="{5FCE7815-5694-477D-A672-BBB6D8D7B76D}" presName="Name111" presStyleLbl="parChTrans1D2" presStyleIdx="5" presStyleCnt="6"/>
      <dgm:spPr/>
    </dgm:pt>
    <dgm:pt modelId="{1F7B9EF5-D20D-4AAD-992F-5BCB4EF3D681}" type="pres">
      <dgm:prSet presAssocID="{CEDAF33F-0B79-42C6-9C38-B62C3584A47A}" presName="hierRoot3" presStyleCnt="0">
        <dgm:presLayoutVars>
          <dgm:hierBranch val="init"/>
        </dgm:presLayoutVars>
      </dgm:prSet>
      <dgm:spPr/>
    </dgm:pt>
    <dgm:pt modelId="{AA0AE6E5-0766-42B5-99D2-9656E485871C}" type="pres">
      <dgm:prSet presAssocID="{CEDAF33F-0B79-42C6-9C38-B62C3584A47A}" presName="rootComposite3" presStyleCnt="0"/>
      <dgm:spPr/>
    </dgm:pt>
    <dgm:pt modelId="{F95F917E-F89A-4741-BE5D-C638BD96CA9A}" type="pres">
      <dgm:prSet presAssocID="{CEDAF33F-0B79-42C6-9C38-B62C3584A47A}" presName="rootText3" presStyleLbl="asst1" presStyleIdx="10" presStyleCnt="12" custLinFactX="400000" custLinFactY="-300000" custLinFactNeighborX="453916" custLinFactNeighborY="-313444">
        <dgm:presLayoutVars>
          <dgm:chPref val="3"/>
        </dgm:presLayoutVars>
      </dgm:prSet>
      <dgm:spPr/>
    </dgm:pt>
    <dgm:pt modelId="{A3AFB4F5-8F87-4A77-A854-213A52F93948}" type="pres">
      <dgm:prSet presAssocID="{CEDAF33F-0B79-42C6-9C38-B62C3584A47A}" presName="rootConnector3" presStyleLbl="asst1" presStyleIdx="10" presStyleCnt="12"/>
      <dgm:spPr/>
    </dgm:pt>
    <dgm:pt modelId="{358AB5A8-A641-47EC-AD2C-BDBE22A68AE7}" type="pres">
      <dgm:prSet presAssocID="{CEDAF33F-0B79-42C6-9C38-B62C3584A47A}" presName="hierChild6" presStyleCnt="0"/>
      <dgm:spPr/>
    </dgm:pt>
    <dgm:pt modelId="{D0C65460-ABC3-4AE1-94DC-FA8FA41FDBED}" type="pres">
      <dgm:prSet presAssocID="{CEDAF33F-0B79-42C6-9C38-B62C3584A47A}" presName="hierChild7" presStyleCnt="0"/>
      <dgm:spPr/>
    </dgm:pt>
    <dgm:pt modelId="{AB16D8EA-7539-4CF9-8453-D21E6160E38B}" type="pres">
      <dgm:prSet presAssocID="{FD9BCDA6-A4C9-4952-8229-1502BED219C8}" presName="Name111" presStyleLbl="parChTrans1D3" presStyleIdx="11" presStyleCnt="12"/>
      <dgm:spPr/>
    </dgm:pt>
    <dgm:pt modelId="{0874A4B8-E1B3-4164-A825-F5A5FFF7362D}" type="pres">
      <dgm:prSet presAssocID="{AFE2F035-F8A4-4998-906C-C311858F7B74}" presName="hierRoot3" presStyleCnt="0">
        <dgm:presLayoutVars>
          <dgm:hierBranch val="init"/>
        </dgm:presLayoutVars>
      </dgm:prSet>
      <dgm:spPr/>
    </dgm:pt>
    <dgm:pt modelId="{2C22A7A9-35B2-4D84-8806-96B36C92AE8C}" type="pres">
      <dgm:prSet presAssocID="{AFE2F035-F8A4-4998-906C-C311858F7B74}" presName="rootComposite3" presStyleCnt="0"/>
      <dgm:spPr/>
    </dgm:pt>
    <dgm:pt modelId="{55F2EF9E-CCFA-49A0-BD51-C0597EBBB738}" type="pres">
      <dgm:prSet presAssocID="{AFE2F035-F8A4-4998-906C-C311858F7B74}" presName="rootText3" presStyleLbl="asst1" presStyleIdx="11" presStyleCnt="12" custLinFactX="400000" custLinFactY="-288956" custLinFactNeighborX="429864" custLinFactNeighborY="-300000">
        <dgm:presLayoutVars>
          <dgm:chPref val="3"/>
        </dgm:presLayoutVars>
      </dgm:prSet>
      <dgm:spPr/>
    </dgm:pt>
    <dgm:pt modelId="{058E4D01-8112-4319-A11C-AA26FF7BF991}" type="pres">
      <dgm:prSet presAssocID="{AFE2F035-F8A4-4998-906C-C311858F7B74}" presName="rootConnector3" presStyleLbl="asst1" presStyleIdx="11" presStyleCnt="12"/>
      <dgm:spPr/>
    </dgm:pt>
    <dgm:pt modelId="{1BF151FA-F5F3-47FE-9195-EC0CA6C30030}" type="pres">
      <dgm:prSet presAssocID="{AFE2F035-F8A4-4998-906C-C311858F7B74}" presName="hierChild6" presStyleCnt="0"/>
      <dgm:spPr/>
    </dgm:pt>
    <dgm:pt modelId="{14B13388-E406-4D99-9179-F85589ECE9A7}" type="pres">
      <dgm:prSet presAssocID="{AFE2F035-F8A4-4998-906C-C311858F7B74}" presName="hierChild7" presStyleCnt="0"/>
      <dgm:spPr/>
    </dgm:pt>
  </dgm:ptLst>
  <dgm:cxnLst>
    <dgm:cxn modelId="{D5DB0D09-A51F-4EC6-A055-70DE56DF8C19}" type="presOf" srcId="{5E29C558-091C-4C16-A261-D4F73C9BDAE4}" destId="{B450E058-6D92-4590-9AAD-8195D4D759B3}" srcOrd="1" destOrd="0" presId="urn:microsoft.com/office/officeart/2005/8/layout/orgChart1"/>
    <dgm:cxn modelId="{12A2C30C-BE4C-45E2-8140-0FD33E396095}" srcId="{B5135D39-4F9E-4CBC-AFA7-24308A032034}" destId="{AC4D702F-2B4F-432E-916F-B832E46B5283}" srcOrd="2" destOrd="0" parTransId="{F45D0219-06CC-44DF-8330-8F1F22519D02}" sibTransId="{51AE8E9D-DFF2-4E75-B39D-35AA90E75EEC}"/>
    <dgm:cxn modelId="{D1B87210-4ADA-44F6-ABDE-7F229A7C0685}" srcId="{CC829F1B-C21C-4197-8AB9-4FE57F46159A}" destId="{45F89802-5BCF-4AD2-B8AE-9ECBFB7E29B9}" srcOrd="1" destOrd="0" parTransId="{FC39CFC3-A56C-4D4A-AB15-064FB6B885AC}" sibTransId="{02BE7605-F68D-4680-90FB-77A2CCDD8354}"/>
    <dgm:cxn modelId="{31399210-6428-4F1F-9D0E-9D27F867214F}" type="presOf" srcId="{AFE2F035-F8A4-4998-906C-C311858F7B74}" destId="{55F2EF9E-CCFA-49A0-BD51-C0597EBBB738}" srcOrd="0" destOrd="0" presId="urn:microsoft.com/office/officeart/2005/8/layout/orgChart1"/>
    <dgm:cxn modelId="{D1735C11-5F03-4424-9A03-A83E8663AD6C}" srcId="{5AEB5FF7-CE7F-4E44-9C2C-9DB785C8CFBA}" destId="{ED2416DE-45FE-4E5C-AC6A-3066213C33AA}" srcOrd="0" destOrd="0" parTransId="{9528BD7A-3211-4E6F-8782-83616E0D3567}" sibTransId="{019BF247-4732-4A4A-8E53-B5814F2FE0C3}"/>
    <dgm:cxn modelId="{23BFB112-C7E9-4D60-8627-356D86D9F399}" type="presOf" srcId="{803F2F9E-EE46-49A4-B54F-6D1E76FAECC5}" destId="{0B01A656-DE5C-4D70-B355-0A5C58F47A64}" srcOrd="0" destOrd="0" presId="urn:microsoft.com/office/officeart/2005/8/layout/orgChart1"/>
    <dgm:cxn modelId="{DA1AC915-85C5-43CD-B9F4-0E34B6560541}" type="presOf" srcId="{45F89802-5BCF-4AD2-B8AE-9ECBFB7E29B9}" destId="{7191CBF0-4E6C-4DC6-B6D4-23AE886C0F45}" srcOrd="1" destOrd="0" presId="urn:microsoft.com/office/officeart/2005/8/layout/orgChart1"/>
    <dgm:cxn modelId="{1C66241B-20FD-4484-B7ED-E695D55C790C}" type="presOf" srcId="{F654C4F9-F9F4-4599-9F08-06A821E1E54B}" destId="{1370E8BB-E0B8-4B2C-845A-496563FDB5F3}" srcOrd="0" destOrd="0" presId="urn:microsoft.com/office/officeart/2005/8/layout/orgChart1"/>
    <dgm:cxn modelId="{8DBF801C-2BBB-4325-9B69-51F19219159A}" type="presOf" srcId="{CF09F3E9-BADD-492E-9B34-CE8BE6912EA9}" destId="{270D5ACA-3820-412E-9723-037F8A948451}" srcOrd="1" destOrd="0" presId="urn:microsoft.com/office/officeart/2005/8/layout/orgChart1"/>
    <dgm:cxn modelId="{A1D5751D-B9AB-4FB3-B73A-ED1A7BE661DE}" type="presOf" srcId="{CF82D644-A884-407B-9223-8115754DF3E1}" destId="{C322A9A6-CF0B-4E1A-967F-B3AF81793639}" srcOrd="0" destOrd="0" presId="urn:microsoft.com/office/officeart/2005/8/layout/orgChart1"/>
    <dgm:cxn modelId="{5D68C91D-AFAA-43F0-B10F-319BB80B6650}" srcId="{6B31B3E2-AF8E-425B-AB3E-700D7648C323}" destId="{9EAE3C91-9D2A-4D27-B6FE-18070D9B28F3}" srcOrd="3" destOrd="0" parTransId="{D0959355-BA10-460F-B792-BF5ABDEB805F}" sibTransId="{8566E872-D07F-4BDC-9F48-90C6A396647F}"/>
    <dgm:cxn modelId="{6F56151E-5441-4F71-82AF-273A3504E7C2}" type="presOf" srcId="{4ED46C70-7922-4BDA-9701-5F5CDB96D417}" destId="{D0DA2F6F-48C9-4F01-98DF-1E297340432B}" srcOrd="0" destOrd="0" presId="urn:microsoft.com/office/officeart/2005/8/layout/orgChart1"/>
    <dgm:cxn modelId="{3D57B31F-5D77-47E6-BF35-3C456BA0D403}" type="presOf" srcId="{1DB4118C-2BFC-4155-9228-824CA38E6CFE}" destId="{5CE1AAA2-668D-442E-A5FB-F05C83C275D5}" srcOrd="0" destOrd="0" presId="urn:microsoft.com/office/officeart/2005/8/layout/orgChart1"/>
    <dgm:cxn modelId="{C01B9721-DE99-4FB0-847A-AD0ED9653A62}" type="presOf" srcId="{D19E4C51-DA57-46A8-A405-C812BF9CB466}" destId="{DB455A69-2F8B-43FF-ABB0-C5EA1D48948C}" srcOrd="1" destOrd="0" presId="urn:microsoft.com/office/officeart/2005/8/layout/orgChart1"/>
    <dgm:cxn modelId="{E3CF9424-D8BD-4E94-ACAE-43D6C56E51C4}" type="presOf" srcId="{73180063-9D76-4445-BF22-9B32E7BBAFC6}" destId="{B809DC05-4165-4368-ACC7-3D9A859C98CD}" srcOrd="1" destOrd="0" presId="urn:microsoft.com/office/officeart/2005/8/layout/orgChart1"/>
    <dgm:cxn modelId="{86EA1326-CB5F-4E7C-B27B-5C48C7B15A7B}" srcId="{4ED46C70-7922-4BDA-9701-5F5CDB96D417}" destId="{D71567E7-0C5C-439E-86F0-706893CBA067}" srcOrd="0" destOrd="0" parTransId="{1DB4118C-2BFC-4155-9228-824CA38E6CFE}" sibTransId="{A45A6740-F67A-4D82-96F1-55E770E7E08D}"/>
    <dgm:cxn modelId="{4991052D-3555-47EF-AC8C-B85C918998E2}" srcId="{17E6DBE7-7F36-48C2-9B50-1ACFF34C26C1}" destId="{CF09F3E9-BADD-492E-9B34-CE8BE6912EA9}" srcOrd="1" destOrd="0" parTransId="{2E7B683B-E069-4A22-BCE6-2F3A4CB983C7}" sibTransId="{F55F5CC7-A2F6-4C22-9CD0-A4EEEF7DECEA}"/>
    <dgm:cxn modelId="{EC0D4A2E-3A24-4871-923A-04A17827A866}" type="presOf" srcId="{9528BD7A-3211-4E6F-8782-83616E0D3567}" destId="{36C2ADFD-8E51-47D3-87C7-B047C4F607CA}" srcOrd="0" destOrd="0" presId="urn:microsoft.com/office/officeart/2005/8/layout/orgChart1"/>
    <dgm:cxn modelId="{B37EA632-8367-4932-8065-5AC0AF25A85C}" srcId="{6B31B3E2-AF8E-425B-AB3E-700D7648C323}" destId="{17E6DBE7-7F36-48C2-9B50-1ACFF34C26C1}" srcOrd="0" destOrd="0" parTransId="{A666A20A-65CE-46B0-89EB-21F76DEB5633}" sibTransId="{17262C6A-F370-4C37-8794-444CC691333F}"/>
    <dgm:cxn modelId="{E0886833-3F43-4C45-89BB-654FB4C3D1EB}" type="presOf" srcId="{F45D0219-06CC-44DF-8330-8F1F22519D02}" destId="{A21DF03E-D2CE-49DF-93A4-CEC27F00681E}" srcOrd="0" destOrd="0" presId="urn:microsoft.com/office/officeart/2005/8/layout/orgChart1"/>
    <dgm:cxn modelId="{E8F45434-0A88-4809-BA3F-B3444BFA0717}" type="presOf" srcId="{9EAE3C91-9D2A-4D27-B6FE-18070D9B28F3}" destId="{2C2BB510-D2CF-40F7-BCA0-C34469A7C910}" srcOrd="1" destOrd="0" presId="urn:microsoft.com/office/officeart/2005/8/layout/orgChart1"/>
    <dgm:cxn modelId="{E1084B35-4654-4BA2-B7FE-E7F5475AF17D}" srcId="{4AA78DA5-22C7-4C47-8EC0-428F6BCC8FE9}" destId="{6B31B3E2-AF8E-425B-AB3E-700D7648C323}" srcOrd="0" destOrd="0" parTransId="{A01DFF9E-BFC7-47F6-BE1B-B5A45978BEBA}" sibTransId="{821EF053-4C6C-4F97-BD5C-B857690A1F1E}"/>
    <dgm:cxn modelId="{0B9A8636-47C0-45BD-9583-490270398C48}" type="presOf" srcId="{D0959355-BA10-460F-B792-BF5ABDEB805F}" destId="{C6F2AA93-98C1-4C15-ADC2-620422E7010A}" srcOrd="0" destOrd="0" presId="urn:microsoft.com/office/officeart/2005/8/layout/orgChart1"/>
    <dgm:cxn modelId="{352C8B37-1256-49D0-B722-8D8852FA0A29}" type="presOf" srcId="{365E2BF2-9C2E-4842-8B87-E2FA7EA6A6FB}" destId="{72186556-55B6-4278-9227-1A9E8ACE3D1C}" srcOrd="0" destOrd="0" presId="urn:microsoft.com/office/officeart/2005/8/layout/orgChart1"/>
    <dgm:cxn modelId="{BD91D737-82BE-4800-86CA-BE518811F399}" type="presOf" srcId="{53511E38-32BD-48F9-8C7C-C78AEEDFC64A}" destId="{3AF4034A-B464-4AD6-8F40-E9F619D69201}" srcOrd="0" destOrd="0" presId="urn:microsoft.com/office/officeart/2005/8/layout/orgChart1"/>
    <dgm:cxn modelId="{1EBA4538-E131-4E2C-A946-7D5EDE034E20}" srcId="{CEDAF33F-0B79-42C6-9C38-B62C3584A47A}" destId="{AFE2F035-F8A4-4998-906C-C311858F7B74}" srcOrd="0" destOrd="0" parTransId="{FD9BCDA6-A4C9-4952-8229-1502BED219C8}" sibTransId="{F6843094-22DE-4489-8D94-2A1B33634681}"/>
    <dgm:cxn modelId="{C3B9FC38-F21D-468E-8D28-199034239279}" srcId="{6B31B3E2-AF8E-425B-AB3E-700D7648C323}" destId="{CEDAF33F-0B79-42C6-9C38-B62C3584A47A}" srcOrd="4" destOrd="0" parTransId="{5FCE7815-5694-477D-A672-BBB6D8D7B76D}" sibTransId="{2049BDAE-0880-4A04-9B1D-E035E273FB69}"/>
    <dgm:cxn modelId="{FA068C39-F72A-4AF3-BD52-DB7356642DC1}" type="presOf" srcId="{4ED46C70-7922-4BDA-9701-5F5CDB96D417}" destId="{07D5F02D-9173-4B16-BDA5-77871A32823B}" srcOrd="1" destOrd="0" presId="urn:microsoft.com/office/officeart/2005/8/layout/orgChart1"/>
    <dgm:cxn modelId="{E6C9685B-A7FB-484D-BFAD-1DB420FB8A10}" type="presOf" srcId="{FC39CFC3-A56C-4D4A-AB15-064FB6B885AC}" destId="{8E5D79A2-43CD-4C81-BDAB-C9D8F4EF8E32}" srcOrd="0" destOrd="0" presId="urn:microsoft.com/office/officeart/2005/8/layout/orgChart1"/>
    <dgm:cxn modelId="{BCB00E60-520A-4526-B308-066C61A29DA7}" type="presOf" srcId="{5E29C558-091C-4C16-A261-D4F73C9BDAE4}" destId="{D0EEC824-1C92-4D3A-BF8C-3773F6927A01}" srcOrd="0" destOrd="0" presId="urn:microsoft.com/office/officeart/2005/8/layout/orgChart1"/>
    <dgm:cxn modelId="{AF4B4C61-B11B-4FDE-80BF-FCE56A8B1BB0}" type="presOf" srcId="{CC829F1B-C21C-4197-8AB9-4FE57F46159A}" destId="{95EA0453-8687-4FA2-939C-7EC5F2A8B3C7}" srcOrd="0" destOrd="0" presId="urn:microsoft.com/office/officeart/2005/8/layout/orgChart1"/>
    <dgm:cxn modelId="{80761242-3048-4B2E-AF72-92BABC574CA7}" srcId="{5AEB5FF7-CE7F-4E44-9C2C-9DB785C8CFBA}" destId="{D19E4C51-DA57-46A8-A405-C812BF9CB466}" srcOrd="1" destOrd="0" parTransId="{803F2F9E-EE46-49A4-B54F-6D1E76FAECC5}" sibTransId="{55D78E42-01B3-4194-ACE3-C94806F15762}"/>
    <dgm:cxn modelId="{C3452344-DE35-4F2A-8738-B32E08C48E2C}" type="presOf" srcId="{F45611D1-D8D8-4673-BAC9-6A5DBE3F4E15}" destId="{B7CB77DA-1246-4FAB-9196-A7F1BFFE9E22}" srcOrd="0" destOrd="0" presId="urn:microsoft.com/office/officeart/2005/8/layout/orgChart1"/>
    <dgm:cxn modelId="{D93AD164-4610-4FD4-BEB4-164E44624177}" srcId="{5E29C558-091C-4C16-A261-D4F73C9BDAE4}" destId="{4E11F06C-13A4-4BC6-A50B-022CBBEB2361}" srcOrd="0" destOrd="0" parTransId="{D6F62DD8-1543-4158-A393-C966027F05C0}" sibTransId="{772F2B8F-DA51-4836-BC3B-CDE9D3DC91EF}"/>
    <dgm:cxn modelId="{0B0DBF65-7516-4D8A-BF48-2FE1E9866B0B}" srcId="{B5135D39-4F9E-4CBC-AFA7-24308A032034}" destId="{5E29C558-091C-4C16-A261-D4F73C9BDAE4}" srcOrd="0" destOrd="0" parTransId="{CB6D72BB-3FD5-41DF-93E3-B6D308DBA70F}" sibTransId="{6BCE7679-40AC-48A2-8C98-D58284905269}"/>
    <dgm:cxn modelId="{573D5666-3A1A-4E16-ACCC-5F844098C290}" type="presOf" srcId="{CC829F1B-C21C-4197-8AB9-4FE57F46159A}" destId="{ED9F46C2-469A-4E62-A52B-B684671ABA01}" srcOrd="1" destOrd="0" presId="urn:microsoft.com/office/officeart/2005/8/layout/orgChart1"/>
    <dgm:cxn modelId="{EC14FF68-63FC-4D43-A653-B3CCAF21D20C}" type="presOf" srcId="{D6F62DD8-1543-4158-A393-C966027F05C0}" destId="{1C622A40-4E17-4E5D-BE27-4481AE1A5AE4}" srcOrd="0" destOrd="0" presId="urn:microsoft.com/office/officeart/2005/8/layout/orgChart1"/>
    <dgm:cxn modelId="{57D3644F-24A6-43AA-A05D-5431619A0FB3}" type="presOf" srcId="{AECAF8C3-302F-482F-A992-BF3D3C8FCAAB}" destId="{C5A52FBA-559E-4776-8DFE-30F450675A4B}" srcOrd="0" destOrd="0" presId="urn:microsoft.com/office/officeart/2005/8/layout/orgChart1"/>
    <dgm:cxn modelId="{6881C571-4119-43E6-A4A4-7FF47835E628}" type="presOf" srcId="{D71567E7-0C5C-439E-86F0-706893CBA067}" destId="{4690CD09-EDB9-4037-9AA0-CDFC51DDC236}" srcOrd="0" destOrd="0" presId="urn:microsoft.com/office/officeart/2005/8/layout/orgChart1"/>
    <dgm:cxn modelId="{B983AC53-B2F9-4DA0-9C18-DF94E9BC3ECF}" type="presOf" srcId="{AC4D702F-2B4F-432E-916F-B832E46B5283}" destId="{35BF7037-4EE8-4E2A-9360-C5534095375F}" srcOrd="1" destOrd="0" presId="urn:microsoft.com/office/officeart/2005/8/layout/orgChart1"/>
    <dgm:cxn modelId="{4F387856-8283-4D57-827F-3743DBA6A1CE}" type="presOf" srcId="{4AA78DA5-22C7-4C47-8EC0-428F6BCC8FE9}" destId="{48D71C71-D7E1-45B5-B2DD-26491E7A1FC2}" srcOrd="0" destOrd="0" presId="urn:microsoft.com/office/officeart/2005/8/layout/orgChart1"/>
    <dgm:cxn modelId="{0FC4DD56-31BC-4F70-9C50-F9017F5BD6E6}" type="presOf" srcId="{E4E8C142-67D7-487B-AE41-D86A4ED7AADE}" destId="{ABA47928-429C-456C-91F1-3D6AC76D0FF3}" srcOrd="0" destOrd="0" presId="urn:microsoft.com/office/officeart/2005/8/layout/orgChart1"/>
    <dgm:cxn modelId="{1FC18B7A-9A7C-4500-AA8E-DD72F214D436}" type="presOf" srcId="{D4059D24-C219-4AC7-A6DA-140D87A7AA69}" destId="{A249F516-3AD0-47BE-8D17-D523DEA0E983}" srcOrd="1" destOrd="0" presId="urn:microsoft.com/office/officeart/2005/8/layout/orgChart1"/>
    <dgm:cxn modelId="{F16E2683-0B81-4D9F-8F70-3448D81ED835}" type="presOf" srcId="{5FCE7815-5694-477D-A672-BBB6D8D7B76D}" destId="{4E429169-AB92-4953-99EB-778CE8C065EF}" srcOrd="0" destOrd="0" presId="urn:microsoft.com/office/officeart/2005/8/layout/orgChart1"/>
    <dgm:cxn modelId="{D63F4984-8A38-46CB-9A48-6E92E45A9EC8}" type="presOf" srcId="{6B31B3E2-AF8E-425B-AB3E-700D7648C323}" destId="{3FF9B038-5F35-4AFD-B97E-8972C1221A90}" srcOrd="0" destOrd="0" presId="urn:microsoft.com/office/officeart/2005/8/layout/orgChart1"/>
    <dgm:cxn modelId="{C5268C88-7EE4-487D-BABA-6D19F998DA41}" type="presOf" srcId="{FD9BCDA6-A4C9-4952-8229-1502BED219C8}" destId="{AB16D8EA-7539-4CF9-8453-D21E6160E38B}" srcOrd="0" destOrd="0" presId="urn:microsoft.com/office/officeart/2005/8/layout/orgChart1"/>
    <dgm:cxn modelId="{9149A78A-EEF5-4A94-BC9B-B5746ADA354A}" type="presOf" srcId="{3A7809AF-A15E-4FF1-88AE-BD7E6D862366}" destId="{DD756BEC-6A59-4E92-A3E8-5413516AE65F}" srcOrd="0" destOrd="0" presId="urn:microsoft.com/office/officeart/2005/8/layout/orgChart1"/>
    <dgm:cxn modelId="{F3FFDD8B-E45F-4E39-B6B1-AFA01C62FFE9}" srcId="{AC4D702F-2B4F-432E-916F-B832E46B5283}" destId="{7237A10F-0C86-4BD0-A7D2-E29DD30D6793}" srcOrd="0" destOrd="0" parTransId="{E4E8C142-67D7-487B-AE41-D86A4ED7AADE}" sibTransId="{2FEBFD57-8A01-45F4-891B-8A7BED38DDD0}"/>
    <dgm:cxn modelId="{E49AA28D-1AA0-48DE-9446-2E1AA27EF97C}" srcId="{17E6DBE7-7F36-48C2-9B50-1ACFF34C26C1}" destId="{F654C4F9-F9F4-4599-9F08-06A821E1E54B}" srcOrd="0" destOrd="0" parTransId="{CF82D644-A884-407B-9223-8115754DF3E1}" sibTransId="{6449EC68-7DE2-4AA1-B538-3D286437B645}"/>
    <dgm:cxn modelId="{61923390-FB75-4D83-AF26-0BEB3C540F11}" srcId="{6B31B3E2-AF8E-425B-AB3E-700D7648C323}" destId="{CC829F1B-C21C-4197-8AB9-4FE57F46159A}" srcOrd="2" destOrd="0" parTransId="{96F8A103-916B-4B1D-9146-BEA4E13D8340}" sibTransId="{12079A36-6540-4F19-995C-65065B18260D}"/>
    <dgm:cxn modelId="{EE138391-B251-43C0-A7FC-9DA4FF48FAD1}" type="presOf" srcId="{365E2BF2-9C2E-4842-8B87-E2FA7EA6A6FB}" destId="{5F68AB2E-CB4A-4128-BB3E-25274254FFC6}" srcOrd="1" destOrd="0" presId="urn:microsoft.com/office/officeart/2005/8/layout/orgChart1"/>
    <dgm:cxn modelId="{FB50D892-86F6-43CF-B804-882D32A5FF10}" type="presOf" srcId="{CEDAF33F-0B79-42C6-9C38-B62C3584A47A}" destId="{F95F917E-F89A-4741-BE5D-C638BD96CA9A}" srcOrd="0" destOrd="0" presId="urn:microsoft.com/office/officeart/2005/8/layout/orgChart1"/>
    <dgm:cxn modelId="{8FA00898-5A94-40BF-8521-780FFC036803}" type="presOf" srcId="{73180063-9D76-4445-BF22-9B32E7BBAFC6}" destId="{59B786E6-EC54-426C-82BF-BC9A608DF5EE}" srcOrd="0" destOrd="0" presId="urn:microsoft.com/office/officeart/2005/8/layout/orgChart1"/>
    <dgm:cxn modelId="{3E7B909C-3A5F-4906-9462-EC751D26EC9E}" type="presOf" srcId="{4E11F06C-13A4-4BC6-A50B-022CBBEB2361}" destId="{3350AF26-D01D-4EB5-86BE-B5436FFCF27B}" srcOrd="1" destOrd="0" presId="urn:microsoft.com/office/officeart/2005/8/layout/orgChart1"/>
    <dgm:cxn modelId="{BE37AE9F-84EE-4CCA-A5AB-A5807317AB61}" srcId="{6B31B3E2-AF8E-425B-AB3E-700D7648C323}" destId="{08F35E31-B850-4460-AB35-D9B83D197DAB}" srcOrd="1" destOrd="0" parTransId="{A73ADD5F-9413-4DAF-BF9F-E6E5533DD0D1}" sibTransId="{5BAA73BC-9A76-4BFD-9E27-B9BC5B0689E3}"/>
    <dgm:cxn modelId="{86B318A0-CAF4-4647-BA0F-A9E3A4DE923F}" srcId="{B5135D39-4F9E-4CBC-AFA7-24308A032034}" destId="{648FD5D2-B4D2-4170-821E-13325A927958}" srcOrd="1" destOrd="0" parTransId="{A3B2477A-4E3D-447A-B0D4-2EE02554742E}" sibTransId="{1DD9B5E9-987B-473B-B6DB-7533A7C77D64}"/>
    <dgm:cxn modelId="{2A5802A1-95D1-48D3-B2B2-0FA21443F6B3}" type="presOf" srcId="{A666A20A-65CE-46B0-89EB-21F76DEB5633}" destId="{E56AF894-0735-4A18-89C2-6D5EAA6FAC4A}" srcOrd="0" destOrd="0" presId="urn:microsoft.com/office/officeart/2005/8/layout/orgChart1"/>
    <dgm:cxn modelId="{4219DEA1-287F-4F4C-8E01-4CCE186BF2AE}" type="presOf" srcId="{ED2416DE-45FE-4E5C-AC6A-3066213C33AA}" destId="{8E857E36-84EA-46B3-8B1A-B401F900BF7C}" srcOrd="1" destOrd="0" presId="urn:microsoft.com/office/officeart/2005/8/layout/orgChart1"/>
    <dgm:cxn modelId="{D76096A3-B742-4228-A591-0CAE7A8D5426}" type="presOf" srcId="{D4059D24-C219-4AC7-A6DA-140D87A7AA69}" destId="{8AC8B65F-FE42-4B58-837F-5F33901DF018}" srcOrd="0" destOrd="0" presId="urn:microsoft.com/office/officeart/2005/8/layout/orgChart1"/>
    <dgm:cxn modelId="{1BDE26A4-C486-48CF-B8D2-4EE0A9D7A399}" type="presOf" srcId="{B5135D39-4F9E-4CBC-AFA7-24308A032034}" destId="{8C9D19B1-5AAA-4D43-ABC0-857DB470CB25}" srcOrd="1" destOrd="0" presId="urn:microsoft.com/office/officeart/2005/8/layout/orgChart1"/>
    <dgm:cxn modelId="{CAE145A5-3B13-45DF-894F-62826324B704}" type="presOf" srcId="{A73ADD5F-9413-4DAF-BF9F-E6E5533DD0D1}" destId="{ED970DD3-14A2-40C7-A4AE-DBB7B6FFFDBC}" srcOrd="0" destOrd="0" presId="urn:microsoft.com/office/officeart/2005/8/layout/orgChart1"/>
    <dgm:cxn modelId="{57C1E3A5-86B7-452E-85C3-D81572096EE4}" type="presOf" srcId="{9EAE3C91-9D2A-4D27-B6FE-18070D9B28F3}" destId="{0EC800B3-A919-42B2-A4BA-171F4E829E74}" srcOrd="0" destOrd="0" presId="urn:microsoft.com/office/officeart/2005/8/layout/orgChart1"/>
    <dgm:cxn modelId="{C2D386A6-219D-470D-B5FB-3B8787295404}" type="presOf" srcId="{648FD5D2-B4D2-4170-821E-13325A927958}" destId="{FBAF6B1A-BEE6-44EA-8DDB-DCE801212DCA}" srcOrd="0" destOrd="0" presId="urn:microsoft.com/office/officeart/2005/8/layout/orgChart1"/>
    <dgm:cxn modelId="{67ED25A9-8125-4F0B-B500-16EAC7C120D2}" type="presOf" srcId="{CEDAF33F-0B79-42C6-9C38-B62C3584A47A}" destId="{A3AFB4F5-8F87-4A77-A854-213A52F93948}" srcOrd="1" destOrd="0" presId="urn:microsoft.com/office/officeart/2005/8/layout/orgChart1"/>
    <dgm:cxn modelId="{738692B3-A259-4601-B80C-079A02053F49}" type="presOf" srcId="{81D11AC8-E603-4B68-9146-629261D31BB8}" destId="{0519CE10-A32C-4890-8C61-D64DF2455A5F}" srcOrd="1" destOrd="0" presId="urn:microsoft.com/office/officeart/2005/8/layout/orgChart1"/>
    <dgm:cxn modelId="{9C0416B4-BE0F-41D0-B2C4-E1971E365501}" type="presOf" srcId="{17E6DBE7-7F36-48C2-9B50-1ACFF34C26C1}" destId="{AE208666-D295-48F5-AB72-0C2C2766AD13}" srcOrd="0" destOrd="0" presId="urn:microsoft.com/office/officeart/2005/8/layout/orgChart1"/>
    <dgm:cxn modelId="{024754B4-EC85-414D-A14A-7FEF4534FB23}" type="presOf" srcId="{2F441E34-1C76-4487-95C9-4DDE786EDB13}" destId="{6E3AFD98-275B-49C7-8160-A45A16A8148F}" srcOrd="0" destOrd="0" presId="urn:microsoft.com/office/officeart/2005/8/layout/orgChart1"/>
    <dgm:cxn modelId="{BAD2B5B4-02C8-42A9-93EB-A0577219CD1A}" type="presOf" srcId="{08F35E31-B850-4460-AB35-D9B83D197DAB}" destId="{F4078FB2-B43F-4A42-9623-A6F32DE41267}" srcOrd="0" destOrd="0" presId="urn:microsoft.com/office/officeart/2005/8/layout/orgChart1"/>
    <dgm:cxn modelId="{E1C8E9B5-CBFD-48C5-9435-7FA3BCC6AED8}" srcId="{6B31B3E2-AF8E-425B-AB3E-700D7648C323}" destId="{B5135D39-4F9E-4CBC-AFA7-24308A032034}" srcOrd="5" destOrd="0" parTransId="{0BFD4F80-72AD-41EF-A9C5-D51C0EFB088C}" sibTransId="{100D2324-160F-423D-8FCC-E3DA6D787425}"/>
    <dgm:cxn modelId="{DF0E46B9-C0E6-4650-9171-DB6BEA5E2798}" type="presOf" srcId="{D71567E7-0C5C-439E-86F0-706893CBA067}" destId="{9DC48BBB-FBEE-4201-A32B-5240605E06AA}" srcOrd="1" destOrd="0" presId="urn:microsoft.com/office/officeart/2005/8/layout/orgChart1"/>
    <dgm:cxn modelId="{FD893DBA-1F0C-4C52-BE09-DE342DE77AFD}" srcId="{9EAE3C91-9D2A-4D27-B6FE-18070D9B28F3}" destId="{365E2BF2-9C2E-4842-8B87-E2FA7EA6A6FB}" srcOrd="1" destOrd="0" parTransId="{3A7809AF-A15E-4FF1-88AE-BD7E6D862366}" sibTransId="{F9DC5EF2-98FA-4182-8E35-287F44577D75}"/>
    <dgm:cxn modelId="{7AB13EBB-73E2-4AA2-8749-BC83EA6A2947}" type="presOf" srcId="{2E7B683B-E069-4A22-BCE6-2F3A4CB983C7}" destId="{EC00EC43-4CB3-4376-9107-6DB4940E4505}" srcOrd="0" destOrd="0" presId="urn:microsoft.com/office/officeart/2005/8/layout/orgChart1"/>
    <dgm:cxn modelId="{C92DC4BC-9FB9-45E3-8F56-6660D9BE5FCF}" type="presOf" srcId="{A3B2477A-4E3D-447A-B0D4-2EE02554742E}" destId="{C843C8AF-0105-4692-9A73-21683FAC454B}" srcOrd="0" destOrd="0" presId="urn:microsoft.com/office/officeart/2005/8/layout/orgChart1"/>
    <dgm:cxn modelId="{DC7318BD-4F8E-4573-8E5B-4215A1AE946E}" type="presOf" srcId="{4E11F06C-13A4-4BC6-A50B-022CBBEB2361}" destId="{17E7BAF0-D7E4-4598-8613-0C6A11B2352B}" srcOrd="0" destOrd="0" presId="urn:microsoft.com/office/officeart/2005/8/layout/orgChart1"/>
    <dgm:cxn modelId="{6466E6C0-1915-41F8-8D0F-B3109EB978B6}" type="presOf" srcId="{08F35E31-B850-4460-AB35-D9B83D197DAB}" destId="{27E805C2-9161-4D1A-8154-FF40F85A199F}" srcOrd="1" destOrd="0" presId="urn:microsoft.com/office/officeart/2005/8/layout/orgChart1"/>
    <dgm:cxn modelId="{0865A9C1-E335-4E5C-AC2B-A9D883BFA315}" type="presOf" srcId="{ED2416DE-45FE-4E5C-AC6A-3066213C33AA}" destId="{FB7A55A1-E66F-4B07-B1D9-630A89792F71}" srcOrd="0" destOrd="0" presId="urn:microsoft.com/office/officeart/2005/8/layout/orgChart1"/>
    <dgm:cxn modelId="{516477C8-54BE-4FBE-A03D-1BA3B903223D}" type="presOf" srcId="{5AEB5FF7-CE7F-4E44-9C2C-9DB785C8CFBA}" destId="{13165980-91BE-4E8D-9454-2AAE18BD76C4}" srcOrd="1" destOrd="0" presId="urn:microsoft.com/office/officeart/2005/8/layout/orgChart1"/>
    <dgm:cxn modelId="{1B545BC9-88AE-4F87-954C-EC19BBF5B324}" type="presOf" srcId="{CB6D72BB-3FD5-41DF-93E3-B6D308DBA70F}" destId="{B8C46D78-83C2-4508-9184-5F2C183D2DCE}" srcOrd="0" destOrd="0" presId="urn:microsoft.com/office/officeart/2005/8/layout/orgChart1"/>
    <dgm:cxn modelId="{946979C9-44D2-4F81-BBE0-352883CCDE22}" type="presOf" srcId="{D19E4C51-DA57-46A8-A405-C812BF9CB466}" destId="{D6EC88BE-A55B-4D7C-87D6-A4A8F9E7076A}" srcOrd="0" destOrd="0" presId="urn:microsoft.com/office/officeart/2005/8/layout/orgChart1"/>
    <dgm:cxn modelId="{E5CC58CB-EB5E-4FFB-8640-989E9BC766DB}" type="presOf" srcId="{AFE2F035-F8A4-4998-906C-C311858F7B74}" destId="{058E4D01-8112-4319-A11C-AA26FF7BF991}" srcOrd="1" destOrd="0" presId="urn:microsoft.com/office/officeart/2005/8/layout/orgChart1"/>
    <dgm:cxn modelId="{3975D0D0-B2BE-4D27-9C19-962F5AA1CE64}" type="presOf" srcId="{17E6DBE7-7F36-48C2-9B50-1ACFF34C26C1}" destId="{21C0EAFD-1B05-4240-A2E9-08EF845782D4}" srcOrd="1" destOrd="0" presId="urn:microsoft.com/office/officeart/2005/8/layout/orgChart1"/>
    <dgm:cxn modelId="{157769D1-720B-489E-A17B-7D04EBDA2B02}" srcId="{648FD5D2-B4D2-4170-821E-13325A927958}" destId="{73180063-9D76-4445-BF22-9B32E7BBAFC6}" srcOrd="0" destOrd="0" parTransId="{F45611D1-D8D8-4673-BAC9-6A5DBE3F4E15}" sibTransId="{DBD3A0A5-2B31-4F81-A89A-D39788471DBC}"/>
    <dgm:cxn modelId="{601681D6-20ED-4F00-9BD4-0DF220770329}" type="presOf" srcId="{96F8A103-916B-4B1D-9146-BEA4E13D8340}" destId="{0E67B6B9-39A6-4F70-8D2F-7781AA46CFB7}" srcOrd="0" destOrd="0" presId="urn:microsoft.com/office/officeart/2005/8/layout/orgChart1"/>
    <dgm:cxn modelId="{926624D9-A9DB-4DB1-A06F-03B5907CC706}" type="presOf" srcId="{A0F5F511-94EC-4C9F-9F5A-9C63CE240433}" destId="{CE2E31FD-9CD8-4CFE-8589-13C74AA967F5}" srcOrd="0" destOrd="0" presId="urn:microsoft.com/office/officeart/2005/8/layout/orgChart1"/>
    <dgm:cxn modelId="{2E6805DA-B46B-4448-8B2D-E196C7AC630D}" type="presOf" srcId="{648FD5D2-B4D2-4170-821E-13325A927958}" destId="{2178E4C7-A836-4932-9896-A49516F629A3}" srcOrd="1" destOrd="0" presId="urn:microsoft.com/office/officeart/2005/8/layout/orgChart1"/>
    <dgm:cxn modelId="{12AC37DE-D39C-4B4E-B89D-5CF13C84EBD4}" type="presOf" srcId="{7237A10F-0C86-4BD0-A7D2-E29DD30D6793}" destId="{B4807062-401E-4F07-8232-3D8B3D898A8B}" srcOrd="1" destOrd="0" presId="urn:microsoft.com/office/officeart/2005/8/layout/orgChart1"/>
    <dgm:cxn modelId="{D6E455DF-5186-43E8-AE8C-AE5EB60AC636}" type="presOf" srcId="{6B31B3E2-AF8E-425B-AB3E-700D7648C323}" destId="{48E9F660-C74E-452E-87C7-B435E82B15C6}" srcOrd="1" destOrd="0" presId="urn:microsoft.com/office/officeart/2005/8/layout/orgChart1"/>
    <dgm:cxn modelId="{056E96DF-5E24-4F2C-9461-F18888690490}" srcId="{CC829F1B-C21C-4197-8AB9-4FE57F46159A}" destId="{81D11AC8-E603-4B68-9146-629261D31BB8}" srcOrd="0" destOrd="0" parTransId="{AECAF8C3-302F-482F-A992-BF3D3C8FCAAB}" sibTransId="{00959396-49C1-448A-9864-4760BA376931}"/>
    <dgm:cxn modelId="{5CD74AE9-58A9-461B-8652-B82D04473DA4}" srcId="{B5135D39-4F9E-4CBC-AFA7-24308A032034}" destId="{4ED46C70-7922-4BDA-9701-5F5CDB96D417}" srcOrd="4" destOrd="0" parTransId="{2F441E34-1C76-4487-95C9-4DDE786EDB13}" sibTransId="{3E81D5A7-F3B4-4A06-868D-9898D0DA2F14}"/>
    <dgm:cxn modelId="{3E9989EA-6570-4B35-9D9C-318CCA85BCDC}" type="presOf" srcId="{81D11AC8-E603-4B68-9146-629261D31BB8}" destId="{FF39299C-9A9B-4C8A-9AC5-545FE7084EF3}" srcOrd="0" destOrd="0" presId="urn:microsoft.com/office/officeart/2005/8/layout/orgChart1"/>
    <dgm:cxn modelId="{48F4CBEA-30D6-4A47-80AF-268AEB79FA47}" type="presOf" srcId="{B5135D39-4F9E-4CBC-AFA7-24308A032034}" destId="{3D239D35-4B5F-4D01-8E65-A64F0FE22DE8}" srcOrd="0" destOrd="0" presId="urn:microsoft.com/office/officeart/2005/8/layout/orgChart1"/>
    <dgm:cxn modelId="{0FC760EC-BCD6-45C8-B605-8693B9963B2B}" srcId="{9EAE3C91-9D2A-4D27-B6FE-18070D9B28F3}" destId="{D4059D24-C219-4AC7-A6DA-140D87A7AA69}" srcOrd="0" destOrd="0" parTransId="{53511E38-32BD-48F9-8C7C-C78AEEDFC64A}" sibTransId="{AAD17A8F-654B-411A-9D03-B95DFA15BA6A}"/>
    <dgm:cxn modelId="{5DAE74ED-4854-476C-ABFA-3445C5C7E8E5}" srcId="{B5135D39-4F9E-4CBC-AFA7-24308A032034}" destId="{5AEB5FF7-CE7F-4E44-9C2C-9DB785C8CFBA}" srcOrd="3" destOrd="0" parTransId="{A0F5F511-94EC-4C9F-9F5A-9C63CE240433}" sibTransId="{9070B1FA-A685-4426-8335-809E60F9E663}"/>
    <dgm:cxn modelId="{29304DEE-47D4-491C-A6E8-821FCCE27EB4}" type="presOf" srcId="{CF09F3E9-BADD-492E-9B34-CE8BE6912EA9}" destId="{C5D623A9-277E-4B31-A387-4A3FD640BED0}" srcOrd="0" destOrd="0" presId="urn:microsoft.com/office/officeart/2005/8/layout/orgChart1"/>
    <dgm:cxn modelId="{AE4822F2-26AC-43DA-B9B6-7CBC4345729B}" type="presOf" srcId="{F654C4F9-F9F4-4599-9F08-06A821E1E54B}" destId="{5EF841B9-0F8B-46D9-AADF-7293FFE91ECA}" srcOrd="1" destOrd="0" presId="urn:microsoft.com/office/officeart/2005/8/layout/orgChart1"/>
    <dgm:cxn modelId="{671182F4-3C2D-4DC2-80F0-36329DAE40ED}" type="presOf" srcId="{7237A10F-0C86-4BD0-A7D2-E29DD30D6793}" destId="{45893DFE-5E17-44CE-A3FE-63D92E1038A0}" srcOrd="0" destOrd="0" presId="urn:microsoft.com/office/officeart/2005/8/layout/orgChart1"/>
    <dgm:cxn modelId="{992CAAF4-AE62-4F1F-AD62-1E24CAF1717C}" type="presOf" srcId="{0BFD4F80-72AD-41EF-A9C5-D51C0EFB088C}" destId="{BB3C0731-27C1-45A7-9100-826458538CA9}" srcOrd="0" destOrd="0" presId="urn:microsoft.com/office/officeart/2005/8/layout/orgChart1"/>
    <dgm:cxn modelId="{9B6302F5-9FFD-4EEC-8402-4A9F02E52B58}" type="presOf" srcId="{45F89802-5BCF-4AD2-B8AE-9ECBFB7E29B9}" destId="{6154ED4C-3457-4197-8D55-2F5B36E9F41B}" srcOrd="0" destOrd="0" presId="urn:microsoft.com/office/officeart/2005/8/layout/orgChart1"/>
    <dgm:cxn modelId="{EF1B52F6-31E8-497F-93CC-0669BBA9D408}" type="presOf" srcId="{5AEB5FF7-CE7F-4E44-9C2C-9DB785C8CFBA}" destId="{AE9F2CBC-BA4C-49D6-BA19-9E5B1676C9B8}" srcOrd="0" destOrd="0" presId="urn:microsoft.com/office/officeart/2005/8/layout/orgChart1"/>
    <dgm:cxn modelId="{73FBB9FB-32BF-41D7-89A4-2B6E81D6C093}" type="presOf" srcId="{AC4D702F-2B4F-432E-916F-B832E46B5283}" destId="{70BDB0D0-A499-444D-8812-897311B41255}" srcOrd="0" destOrd="0" presId="urn:microsoft.com/office/officeart/2005/8/layout/orgChart1"/>
    <dgm:cxn modelId="{A20FE1F9-D52B-4CE5-BEFF-16C118E7CD8D}" type="presParOf" srcId="{48D71C71-D7E1-45B5-B2DD-26491E7A1FC2}" destId="{EAB99165-522B-405F-A4BA-EE1A70CDC6DC}" srcOrd="0" destOrd="0" presId="urn:microsoft.com/office/officeart/2005/8/layout/orgChart1"/>
    <dgm:cxn modelId="{12898087-45EF-4144-BFAC-CF05A06CF4B3}" type="presParOf" srcId="{EAB99165-522B-405F-A4BA-EE1A70CDC6DC}" destId="{A0D35732-9C77-4B71-96D1-AC67E951EABE}" srcOrd="0" destOrd="0" presId="urn:microsoft.com/office/officeart/2005/8/layout/orgChart1"/>
    <dgm:cxn modelId="{DE8A67E6-D635-4636-91DA-D3F1A1C54356}" type="presParOf" srcId="{A0D35732-9C77-4B71-96D1-AC67E951EABE}" destId="{3FF9B038-5F35-4AFD-B97E-8972C1221A90}" srcOrd="0" destOrd="0" presId="urn:microsoft.com/office/officeart/2005/8/layout/orgChart1"/>
    <dgm:cxn modelId="{EED36CDC-6552-498A-86B3-FADAD1986A0F}" type="presParOf" srcId="{A0D35732-9C77-4B71-96D1-AC67E951EABE}" destId="{48E9F660-C74E-452E-87C7-B435E82B15C6}" srcOrd="1" destOrd="0" presId="urn:microsoft.com/office/officeart/2005/8/layout/orgChart1"/>
    <dgm:cxn modelId="{9142E287-895E-412F-B961-16A04298A4A8}" type="presParOf" srcId="{EAB99165-522B-405F-A4BA-EE1A70CDC6DC}" destId="{B48171FF-B2C7-4520-B39E-526F6DC13E55}" srcOrd="1" destOrd="0" presId="urn:microsoft.com/office/officeart/2005/8/layout/orgChart1"/>
    <dgm:cxn modelId="{49BCC01B-1DC1-4A95-9E29-8234B67FB35B}" type="presParOf" srcId="{B48171FF-B2C7-4520-B39E-526F6DC13E55}" destId="{BB3C0731-27C1-45A7-9100-826458538CA9}" srcOrd="0" destOrd="0" presId="urn:microsoft.com/office/officeart/2005/8/layout/orgChart1"/>
    <dgm:cxn modelId="{E989EB75-08A6-4969-851D-A05DA707E69A}" type="presParOf" srcId="{B48171FF-B2C7-4520-B39E-526F6DC13E55}" destId="{0F97E95E-028D-43C0-83EB-5EB91B6825FC}" srcOrd="1" destOrd="0" presId="urn:microsoft.com/office/officeart/2005/8/layout/orgChart1"/>
    <dgm:cxn modelId="{D35091A5-C8FD-48C2-B306-23FF8D51AE13}" type="presParOf" srcId="{0F97E95E-028D-43C0-83EB-5EB91B6825FC}" destId="{74B95A41-B435-4BAC-94F2-DF61C4D7E787}" srcOrd="0" destOrd="0" presId="urn:microsoft.com/office/officeart/2005/8/layout/orgChart1"/>
    <dgm:cxn modelId="{081AF37D-46D6-4899-B3D1-DE2A1823BC74}" type="presParOf" srcId="{74B95A41-B435-4BAC-94F2-DF61C4D7E787}" destId="{3D239D35-4B5F-4D01-8E65-A64F0FE22DE8}" srcOrd="0" destOrd="0" presId="urn:microsoft.com/office/officeart/2005/8/layout/orgChart1"/>
    <dgm:cxn modelId="{C745AFE9-30B5-4ACB-9693-0302BE250C3E}" type="presParOf" srcId="{74B95A41-B435-4BAC-94F2-DF61C4D7E787}" destId="{8C9D19B1-5AAA-4D43-ABC0-857DB470CB25}" srcOrd="1" destOrd="0" presId="urn:microsoft.com/office/officeart/2005/8/layout/orgChart1"/>
    <dgm:cxn modelId="{348AEF01-B474-4BD0-8AC5-960C90FE9BC2}" type="presParOf" srcId="{0F97E95E-028D-43C0-83EB-5EB91B6825FC}" destId="{1186F472-7261-4347-B058-2283A2793A36}" srcOrd="1" destOrd="0" presId="urn:microsoft.com/office/officeart/2005/8/layout/orgChart1"/>
    <dgm:cxn modelId="{5899DD3B-F654-4F5B-95BF-059A7E1378EF}" type="presParOf" srcId="{0F97E95E-028D-43C0-83EB-5EB91B6825FC}" destId="{443F4FEA-AD3A-4CC9-9D3A-F33F7A1C79B3}" srcOrd="2" destOrd="0" presId="urn:microsoft.com/office/officeart/2005/8/layout/orgChart1"/>
    <dgm:cxn modelId="{03CAE41C-B952-400F-9515-21B6EBBB13B7}" type="presParOf" srcId="{443F4FEA-AD3A-4CC9-9D3A-F33F7A1C79B3}" destId="{B8C46D78-83C2-4508-9184-5F2C183D2DCE}" srcOrd="0" destOrd="0" presId="urn:microsoft.com/office/officeart/2005/8/layout/orgChart1"/>
    <dgm:cxn modelId="{4F53809F-4584-4618-A450-65D0248F171B}" type="presParOf" srcId="{443F4FEA-AD3A-4CC9-9D3A-F33F7A1C79B3}" destId="{FA80E562-22F5-47C1-A6E3-3C5BDB3574BF}" srcOrd="1" destOrd="0" presId="urn:microsoft.com/office/officeart/2005/8/layout/orgChart1"/>
    <dgm:cxn modelId="{10E83D7C-A546-4896-AF6D-16B379BF6B9A}" type="presParOf" srcId="{FA80E562-22F5-47C1-A6E3-3C5BDB3574BF}" destId="{E5C58DD2-33EA-475A-AB06-F51F904FC89A}" srcOrd="0" destOrd="0" presId="urn:microsoft.com/office/officeart/2005/8/layout/orgChart1"/>
    <dgm:cxn modelId="{D04C9027-4168-459E-AB04-3837FAF3D552}" type="presParOf" srcId="{E5C58DD2-33EA-475A-AB06-F51F904FC89A}" destId="{D0EEC824-1C92-4D3A-BF8C-3773F6927A01}" srcOrd="0" destOrd="0" presId="urn:microsoft.com/office/officeart/2005/8/layout/orgChart1"/>
    <dgm:cxn modelId="{902287F3-4520-42C4-9D47-24B0447C1EDF}" type="presParOf" srcId="{E5C58DD2-33EA-475A-AB06-F51F904FC89A}" destId="{B450E058-6D92-4590-9AAD-8195D4D759B3}" srcOrd="1" destOrd="0" presId="urn:microsoft.com/office/officeart/2005/8/layout/orgChart1"/>
    <dgm:cxn modelId="{4ECDB546-06C2-4C24-A1FA-D4CBEDCFBFFC}" type="presParOf" srcId="{FA80E562-22F5-47C1-A6E3-3C5BDB3574BF}" destId="{EEC775C4-9320-4008-8D32-A37D37C330E9}" srcOrd="1" destOrd="0" presId="urn:microsoft.com/office/officeart/2005/8/layout/orgChart1"/>
    <dgm:cxn modelId="{C547F904-426F-4F95-AAA1-3439EF6685E3}" type="presParOf" srcId="{FA80E562-22F5-47C1-A6E3-3C5BDB3574BF}" destId="{B712987A-4F0B-4821-B403-8B712230E830}" srcOrd="2" destOrd="0" presId="urn:microsoft.com/office/officeart/2005/8/layout/orgChart1"/>
    <dgm:cxn modelId="{009D17A2-1538-454A-B704-F6301020923B}" type="presParOf" srcId="{B712987A-4F0B-4821-B403-8B712230E830}" destId="{1C622A40-4E17-4E5D-BE27-4481AE1A5AE4}" srcOrd="0" destOrd="0" presId="urn:microsoft.com/office/officeart/2005/8/layout/orgChart1"/>
    <dgm:cxn modelId="{E1BD0A3E-5E97-409E-A123-1595B67B7D8C}" type="presParOf" srcId="{B712987A-4F0B-4821-B403-8B712230E830}" destId="{CF20412D-2A25-476A-9930-4633CF3C47CB}" srcOrd="1" destOrd="0" presId="urn:microsoft.com/office/officeart/2005/8/layout/orgChart1"/>
    <dgm:cxn modelId="{24C9643A-499C-4CA1-A16A-FF324F9396F9}" type="presParOf" srcId="{CF20412D-2A25-476A-9930-4633CF3C47CB}" destId="{B6E8C556-8F2E-410A-8F84-7C4445D858D8}" srcOrd="0" destOrd="0" presId="urn:microsoft.com/office/officeart/2005/8/layout/orgChart1"/>
    <dgm:cxn modelId="{D9DBA065-A5E4-4C37-9D11-3A3CAECCAE0D}" type="presParOf" srcId="{B6E8C556-8F2E-410A-8F84-7C4445D858D8}" destId="{17E7BAF0-D7E4-4598-8613-0C6A11B2352B}" srcOrd="0" destOrd="0" presId="urn:microsoft.com/office/officeart/2005/8/layout/orgChart1"/>
    <dgm:cxn modelId="{78BA5CB5-49BB-482B-9355-C2F10BEDDA8D}" type="presParOf" srcId="{B6E8C556-8F2E-410A-8F84-7C4445D858D8}" destId="{3350AF26-D01D-4EB5-86BE-B5436FFCF27B}" srcOrd="1" destOrd="0" presId="urn:microsoft.com/office/officeart/2005/8/layout/orgChart1"/>
    <dgm:cxn modelId="{34C69DDA-20B7-4F71-ACAD-F4F72F911FB0}" type="presParOf" srcId="{CF20412D-2A25-476A-9930-4633CF3C47CB}" destId="{E6B64A89-ABB3-4BA6-9254-CE8A23C0F563}" srcOrd="1" destOrd="0" presId="urn:microsoft.com/office/officeart/2005/8/layout/orgChart1"/>
    <dgm:cxn modelId="{62770247-8D57-4806-8715-98382B6661E4}" type="presParOf" srcId="{CF20412D-2A25-476A-9930-4633CF3C47CB}" destId="{FE1D4061-F8FE-4FF5-9A30-346D3C0187B0}" srcOrd="2" destOrd="0" presId="urn:microsoft.com/office/officeart/2005/8/layout/orgChart1"/>
    <dgm:cxn modelId="{5A84B85A-BC15-495F-BD17-C8A581794233}" type="presParOf" srcId="{443F4FEA-AD3A-4CC9-9D3A-F33F7A1C79B3}" destId="{C843C8AF-0105-4692-9A73-21683FAC454B}" srcOrd="2" destOrd="0" presId="urn:microsoft.com/office/officeart/2005/8/layout/orgChart1"/>
    <dgm:cxn modelId="{BC378559-58A5-4247-83BE-3BDF6BB27F13}" type="presParOf" srcId="{443F4FEA-AD3A-4CC9-9D3A-F33F7A1C79B3}" destId="{C963561A-A624-4661-90FF-0146F0CFFB80}" srcOrd="3" destOrd="0" presId="urn:microsoft.com/office/officeart/2005/8/layout/orgChart1"/>
    <dgm:cxn modelId="{A3FF176C-D86C-42A4-A970-6709E4995FDF}" type="presParOf" srcId="{C963561A-A624-4661-90FF-0146F0CFFB80}" destId="{2255AD21-8DCF-4F0F-9C66-762945B318F5}" srcOrd="0" destOrd="0" presId="urn:microsoft.com/office/officeart/2005/8/layout/orgChart1"/>
    <dgm:cxn modelId="{C8E16F96-B0A5-4E03-8912-E7DDF12A134B}" type="presParOf" srcId="{2255AD21-8DCF-4F0F-9C66-762945B318F5}" destId="{FBAF6B1A-BEE6-44EA-8DDB-DCE801212DCA}" srcOrd="0" destOrd="0" presId="urn:microsoft.com/office/officeart/2005/8/layout/orgChart1"/>
    <dgm:cxn modelId="{3778F5D0-AF8A-49DF-A76B-EB1140E9C753}" type="presParOf" srcId="{2255AD21-8DCF-4F0F-9C66-762945B318F5}" destId="{2178E4C7-A836-4932-9896-A49516F629A3}" srcOrd="1" destOrd="0" presId="urn:microsoft.com/office/officeart/2005/8/layout/orgChart1"/>
    <dgm:cxn modelId="{99012E6A-D830-4CC8-A500-C719B749A015}" type="presParOf" srcId="{C963561A-A624-4661-90FF-0146F0CFFB80}" destId="{96C60BDF-5051-458E-88C9-483384F6BFC4}" srcOrd="1" destOrd="0" presId="urn:microsoft.com/office/officeart/2005/8/layout/orgChart1"/>
    <dgm:cxn modelId="{6E9F12DE-8C0D-4E96-8C89-9DB0311AE29B}" type="presParOf" srcId="{C963561A-A624-4661-90FF-0146F0CFFB80}" destId="{12727F8A-5311-44BE-A249-2335F57C6F55}" srcOrd="2" destOrd="0" presId="urn:microsoft.com/office/officeart/2005/8/layout/orgChart1"/>
    <dgm:cxn modelId="{D01A9608-87E3-4BAC-9ABE-78DA96D83B79}" type="presParOf" srcId="{12727F8A-5311-44BE-A249-2335F57C6F55}" destId="{B7CB77DA-1246-4FAB-9196-A7F1BFFE9E22}" srcOrd="0" destOrd="0" presId="urn:microsoft.com/office/officeart/2005/8/layout/orgChart1"/>
    <dgm:cxn modelId="{4C10B8E0-1E95-4D42-9B4B-18A77666E456}" type="presParOf" srcId="{12727F8A-5311-44BE-A249-2335F57C6F55}" destId="{B4CA1EBD-D2A2-4CE6-B260-973FA78F8DBD}" srcOrd="1" destOrd="0" presId="urn:microsoft.com/office/officeart/2005/8/layout/orgChart1"/>
    <dgm:cxn modelId="{963B7C4F-B40B-4CF3-ABDA-14AE40C5F3C6}" type="presParOf" srcId="{B4CA1EBD-D2A2-4CE6-B260-973FA78F8DBD}" destId="{D1F1243B-01C3-49EF-B68E-A34BC937A97E}" srcOrd="0" destOrd="0" presId="urn:microsoft.com/office/officeart/2005/8/layout/orgChart1"/>
    <dgm:cxn modelId="{CF87012E-50D4-4CF5-AFC2-1C48A966B188}" type="presParOf" srcId="{D1F1243B-01C3-49EF-B68E-A34BC937A97E}" destId="{59B786E6-EC54-426C-82BF-BC9A608DF5EE}" srcOrd="0" destOrd="0" presId="urn:microsoft.com/office/officeart/2005/8/layout/orgChart1"/>
    <dgm:cxn modelId="{C1F4A50A-464D-43D0-8FF6-6ED5AA05CBEA}" type="presParOf" srcId="{D1F1243B-01C3-49EF-B68E-A34BC937A97E}" destId="{B809DC05-4165-4368-ACC7-3D9A859C98CD}" srcOrd="1" destOrd="0" presId="urn:microsoft.com/office/officeart/2005/8/layout/orgChart1"/>
    <dgm:cxn modelId="{F06F50DC-2569-4D49-B520-C3C55D271071}" type="presParOf" srcId="{B4CA1EBD-D2A2-4CE6-B260-973FA78F8DBD}" destId="{60C88F2A-720B-4188-83C7-7FE6C4D9157C}" srcOrd="1" destOrd="0" presId="urn:microsoft.com/office/officeart/2005/8/layout/orgChart1"/>
    <dgm:cxn modelId="{A2F9B342-A755-490E-9951-B9DF2385655A}" type="presParOf" srcId="{B4CA1EBD-D2A2-4CE6-B260-973FA78F8DBD}" destId="{B27B193F-1641-4C42-9356-5AC2FDE3784D}" srcOrd="2" destOrd="0" presId="urn:microsoft.com/office/officeart/2005/8/layout/orgChart1"/>
    <dgm:cxn modelId="{91759780-0A2E-49D8-988F-2D544EB58318}" type="presParOf" srcId="{443F4FEA-AD3A-4CC9-9D3A-F33F7A1C79B3}" destId="{A21DF03E-D2CE-49DF-93A4-CEC27F00681E}" srcOrd="4" destOrd="0" presId="urn:microsoft.com/office/officeart/2005/8/layout/orgChart1"/>
    <dgm:cxn modelId="{F3EE3519-4D8B-4840-9A4E-0B677C99F0DE}" type="presParOf" srcId="{443F4FEA-AD3A-4CC9-9D3A-F33F7A1C79B3}" destId="{84CE82D8-50C0-4D7A-9DCA-975B3738E1DF}" srcOrd="5" destOrd="0" presId="urn:microsoft.com/office/officeart/2005/8/layout/orgChart1"/>
    <dgm:cxn modelId="{46CC988A-4452-4B1A-A32B-FF284E8FF160}" type="presParOf" srcId="{84CE82D8-50C0-4D7A-9DCA-975B3738E1DF}" destId="{584040BA-851A-43E0-97E8-F64BA4A4B686}" srcOrd="0" destOrd="0" presId="urn:microsoft.com/office/officeart/2005/8/layout/orgChart1"/>
    <dgm:cxn modelId="{3F591312-63C0-432A-B533-0EA1810678A5}" type="presParOf" srcId="{584040BA-851A-43E0-97E8-F64BA4A4B686}" destId="{70BDB0D0-A499-444D-8812-897311B41255}" srcOrd="0" destOrd="0" presId="urn:microsoft.com/office/officeart/2005/8/layout/orgChart1"/>
    <dgm:cxn modelId="{2E29C624-A2F4-438C-9628-74258207F22D}" type="presParOf" srcId="{584040BA-851A-43E0-97E8-F64BA4A4B686}" destId="{35BF7037-4EE8-4E2A-9360-C5534095375F}" srcOrd="1" destOrd="0" presId="urn:microsoft.com/office/officeart/2005/8/layout/orgChart1"/>
    <dgm:cxn modelId="{2DF32248-132D-4235-9016-570F66D828D8}" type="presParOf" srcId="{84CE82D8-50C0-4D7A-9DCA-975B3738E1DF}" destId="{833BAECC-4ABD-43E5-86DB-EFFABCE4075B}" srcOrd="1" destOrd="0" presId="urn:microsoft.com/office/officeart/2005/8/layout/orgChart1"/>
    <dgm:cxn modelId="{213EF227-ED36-4325-9A23-C6D33342F0B0}" type="presParOf" srcId="{84CE82D8-50C0-4D7A-9DCA-975B3738E1DF}" destId="{DCAF8E41-2B4A-4C23-908C-281FF54C176F}" srcOrd="2" destOrd="0" presId="urn:microsoft.com/office/officeart/2005/8/layout/orgChart1"/>
    <dgm:cxn modelId="{B38152DE-DB81-4199-9A3F-6E784DB353D3}" type="presParOf" srcId="{DCAF8E41-2B4A-4C23-908C-281FF54C176F}" destId="{ABA47928-429C-456C-91F1-3D6AC76D0FF3}" srcOrd="0" destOrd="0" presId="urn:microsoft.com/office/officeart/2005/8/layout/orgChart1"/>
    <dgm:cxn modelId="{0B106AA6-5C21-4920-BD1F-1A91DAC354FF}" type="presParOf" srcId="{DCAF8E41-2B4A-4C23-908C-281FF54C176F}" destId="{D4098136-2046-4D14-80FB-5915CA0363BB}" srcOrd="1" destOrd="0" presId="urn:microsoft.com/office/officeart/2005/8/layout/orgChart1"/>
    <dgm:cxn modelId="{1DF9412D-A989-4052-995F-CA7ABFAF915B}" type="presParOf" srcId="{D4098136-2046-4D14-80FB-5915CA0363BB}" destId="{A4697484-2F0C-4280-919C-3F0AECC4F0CC}" srcOrd="0" destOrd="0" presId="urn:microsoft.com/office/officeart/2005/8/layout/orgChart1"/>
    <dgm:cxn modelId="{C1C0A36D-1B39-418E-B3EC-0FB006F657FE}" type="presParOf" srcId="{A4697484-2F0C-4280-919C-3F0AECC4F0CC}" destId="{45893DFE-5E17-44CE-A3FE-63D92E1038A0}" srcOrd="0" destOrd="0" presId="urn:microsoft.com/office/officeart/2005/8/layout/orgChart1"/>
    <dgm:cxn modelId="{15358131-AD81-40F0-97EF-9F21E04550B4}" type="presParOf" srcId="{A4697484-2F0C-4280-919C-3F0AECC4F0CC}" destId="{B4807062-401E-4F07-8232-3D8B3D898A8B}" srcOrd="1" destOrd="0" presId="urn:microsoft.com/office/officeart/2005/8/layout/orgChart1"/>
    <dgm:cxn modelId="{2E712CF2-B0D6-480C-8E1B-16A6EF4B29FF}" type="presParOf" srcId="{D4098136-2046-4D14-80FB-5915CA0363BB}" destId="{41EEEF4C-277E-4A99-AC34-9B080548E2D1}" srcOrd="1" destOrd="0" presId="urn:microsoft.com/office/officeart/2005/8/layout/orgChart1"/>
    <dgm:cxn modelId="{8E37851A-97A1-4302-8C83-1F0AC1C717A2}" type="presParOf" srcId="{D4098136-2046-4D14-80FB-5915CA0363BB}" destId="{7159A815-253B-4248-9FBF-3432EEACA7B1}" srcOrd="2" destOrd="0" presId="urn:microsoft.com/office/officeart/2005/8/layout/orgChart1"/>
    <dgm:cxn modelId="{D54CF4F3-EE12-43AF-A7B4-246D39BBC538}" type="presParOf" srcId="{443F4FEA-AD3A-4CC9-9D3A-F33F7A1C79B3}" destId="{CE2E31FD-9CD8-4CFE-8589-13C74AA967F5}" srcOrd="6" destOrd="0" presId="urn:microsoft.com/office/officeart/2005/8/layout/orgChart1"/>
    <dgm:cxn modelId="{2B5BBB76-4A8A-4F46-99E8-5B7D5003DD4A}" type="presParOf" srcId="{443F4FEA-AD3A-4CC9-9D3A-F33F7A1C79B3}" destId="{D50D5419-91E8-48C2-8E05-B68E307C9BA0}" srcOrd="7" destOrd="0" presId="urn:microsoft.com/office/officeart/2005/8/layout/orgChart1"/>
    <dgm:cxn modelId="{EF6A5C77-D379-40EF-85A6-FCE374FA73B7}" type="presParOf" srcId="{D50D5419-91E8-48C2-8E05-B68E307C9BA0}" destId="{D1A3EFCC-E494-4BAF-BB7B-6787FC89AA75}" srcOrd="0" destOrd="0" presId="urn:microsoft.com/office/officeart/2005/8/layout/orgChart1"/>
    <dgm:cxn modelId="{BE13D0B2-56C3-4B87-AA83-AF7645B9997B}" type="presParOf" srcId="{D1A3EFCC-E494-4BAF-BB7B-6787FC89AA75}" destId="{AE9F2CBC-BA4C-49D6-BA19-9E5B1676C9B8}" srcOrd="0" destOrd="0" presId="urn:microsoft.com/office/officeart/2005/8/layout/orgChart1"/>
    <dgm:cxn modelId="{E05B1766-758D-415C-ACB5-367E754B0B77}" type="presParOf" srcId="{D1A3EFCC-E494-4BAF-BB7B-6787FC89AA75}" destId="{13165980-91BE-4E8D-9454-2AAE18BD76C4}" srcOrd="1" destOrd="0" presId="urn:microsoft.com/office/officeart/2005/8/layout/orgChart1"/>
    <dgm:cxn modelId="{42164032-510D-4C51-9FDC-438D39C62112}" type="presParOf" srcId="{D50D5419-91E8-48C2-8E05-B68E307C9BA0}" destId="{B167950A-6AEB-44AB-AB3C-BDC375CB4996}" srcOrd="1" destOrd="0" presId="urn:microsoft.com/office/officeart/2005/8/layout/orgChart1"/>
    <dgm:cxn modelId="{BC3D8194-B0B7-4628-9A4E-6DDE777C0AF3}" type="presParOf" srcId="{D50D5419-91E8-48C2-8E05-B68E307C9BA0}" destId="{EF998D7B-EDF5-4247-A2CE-DBE728DE7F66}" srcOrd="2" destOrd="0" presId="urn:microsoft.com/office/officeart/2005/8/layout/orgChart1"/>
    <dgm:cxn modelId="{FDE94837-47F2-40CC-AEAB-14C9B97F4C68}" type="presParOf" srcId="{EF998D7B-EDF5-4247-A2CE-DBE728DE7F66}" destId="{36C2ADFD-8E51-47D3-87C7-B047C4F607CA}" srcOrd="0" destOrd="0" presId="urn:microsoft.com/office/officeart/2005/8/layout/orgChart1"/>
    <dgm:cxn modelId="{ABB10828-CC0A-4B31-9724-7F62C05F93F2}" type="presParOf" srcId="{EF998D7B-EDF5-4247-A2CE-DBE728DE7F66}" destId="{CAE9BE51-AC2A-496A-B1BE-A90929B3EACA}" srcOrd="1" destOrd="0" presId="urn:microsoft.com/office/officeart/2005/8/layout/orgChart1"/>
    <dgm:cxn modelId="{3B6D04C2-E071-4223-8910-4C8A92C633A2}" type="presParOf" srcId="{CAE9BE51-AC2A-496A-B1BE-A90929B3EACA}" destId="{D02FC54E-B7C4-4477-97C1-45421868BE24}" srcOrd="0" destOrd="0" presId="urn:microsoft.com/office/officeart/2005/8/layout/orgChart1"/>
    <dgm:cxn modelId="{369639AA-9393-4E34-B1C9-A7DF7AD3D96E}" type="presParOf" srcId="{D02FC54E-B7C4-4477-97C1-45421868BE24}" destId="{FB7A55A1-E66F-4B07-B1D9-630A89792F71}" srcOrd="0" destOrd="0" presId="urn:microsoft.com/office/officeart/2005/8/layout/orgChart1"/>
    <dgm:cxn modelId="{ACFE054F-466F-4D27-8510-7BD684EA9CA3}" type="presParOf" srcId="{D02FC54E-B7C4-4477-97C1-45421868BE24}" destId="{8E857E36-84EA-46B3-8B1A-B401F900BF7C}" srcOrd="1" destOrd="0" presId="urn:microsoft.com/office/officeart/2005/8/layout/orgChart1"/>
    <dgm:cxn modelId="{E9BCB0AF-67AF-482E-B4E1-73C43C1D4BCE}" type="presParOf" srcId="{CAE9BE51-AC2A-496A-B1BE-A90929B3EACA}" destId="{D3434006-4344-43CA-BFED-A3725267BA81}" srcOrd="1" destOrd="0" presId="urn:microsoft.com/office/officeart/2005/8/layout/orgChart1"/>
    <dgm:cxn modelId="{8FCD2882-1352-4124-90F7-B4A2967221D7}" type="presParOf" srcId="{CAE9BE51-AC2A-496A-B1BE-A90929B3EACA}" destId="{4CF363EF-9774-47B5-B48A-ED096217163F}" srcOrd="2" destOrd="0" presId="urn:microsoft.com/office/officeart/2005/8/layout/orgChart1"/>
    <dgm:cxn modelId="{B7FC997A-C1EE-4242-ACF5-37AB4010082D}" type="presParOf" srcId="{EF998D7B-EDF5-4247-A2CE-DBE728DE7F66}" destId="{0B01A656-DE5C-4D70-B355-0A5C58F47A64}" srcOrd="2" destOrd="0" presId="urn:microsoft.com/office/officeart/2005/8/layout/orgChart1"/>
    <dgm:cxn modelId="{FAC6D466-1E94-4C22-BA5D-0635B873E73A}" type="presParOf" srcId="{EF998D7B-EDF5-4247-A2CE-DBE728DE7F66}" destId="{1C473432-453F-4E78-83CD-067D65B8DFA3}" srcOrd="3" destOrd="0" presId="urn:microsoft.com/office/officeart/2005/8/layout/orgChart1"/>
    <dgm:cxn modelId="{0060BAE2-351F-42FE-8900-22844E17C1B0}" type="presParOf" srcId="{1C473432-453F-4E78-83CD-067D65B8DFA3}" destId="{16D53EE4-06F6-4911-82C6-B7E2288609F4}" srcOrd="0" destOrd="0" presId="urn:microsoft.com/office/officeart/2005/8/layout/orgChart1"/>
    <dgm:cxn modelId="{EE5CD3CC-B859-4CBD-9E4D-75EB4BAD9003}" type="presParOf" srcId="{16D53EE4-06F6-4911-82C6-B7E2288609F4}" destId="{D6EC88BE-A55B-4D7C-87D6-A4A8F9E7076A}" srcOrd="0" destOrd="0" presId="urn:microsoft.com/office/officeart/2005/8/layout/orgChart1"/>
    <dgm:cxn modelId="{27AF11EC-43A5-4C8A-BAB7-BF7BF962E9B7}" type="presParOf" srcId="{16D53EE4-06F6-4911-82C6-B7E2288609F4}" destId="{DB455A69-2F8B-43FF-ABB0-C5EA1D48948C}" srcOrd="1" destOrd="0" presId="urn:microsoft.com/office/officeart/2005/8/layout/orgChart1"/>
    <dgm:cxn modelId="{AD7F06B9-FF81-40FB-AF7D-5C819EDB3E41}" type="presParOf" srcId="{1C473432-453F-4E78-83CD-067D65B8DFA3}" destId="{600B8225-C981-4F7D-85F9-4FEEBCF19F0E}" srcOrd="1" destOrd="0" presId="urn:microsoft.com/office/officeart/2005/8/layout/orgChart1"/>
    <dgm:cxn modelId="{87E0603F-EF6B-4A44-BDCD-25C6C1B9F865}" type="presParOf" srcId="{1C473432-453F-4E78-83CD-067D65B8DFA3}" destId="{2F7A02C0-F4B5-4F6B-BC0C-A2669AB2F1CF}" srcOrd="2" destOrd="0" presId="urn:microsoft.com/office/officeart/2005/8/layout/orgChart1"/>
    <dgm:cxn modelId="{9BF02AE2-84A8-432E-B3CA-8352AD096B23}" type="presParOf" srcId="{443F4FEA-AD3A-4CC9-9D3A-F33F7A1C79B3}" destId="{6E3AFD98-275B-49C7-8160-A45A16A8148F}" srcOrd="8" destOrd="0" presId="urn:microsoft.com/office/officeart/2005/8/layout/orgChart1"/>
    <dgm:cxn modelId="{3D9574CB-D814-4DE3-8979-6997E5A13BDF}" type="presParOf" srcId="{443F4FEA-AD3A-4CC9-9D3A-F33F7A1C79B3}" destId="{9BBED6F4-C832-49AC-93F1-62EE30ED6C6D}" srcOrd="9" destOrd="0" presId="urn:microsoft.com/office/officeart/2005/8/layout/orgChart1"/>
    <dgm:cxn modelId="{84C4E3F8-AD37-44C3-BBA1-A094D27C728A}" type="presParOf" srcId="{9BBED6F4-C832-49AC-93F1-62EE30ED6C6D}" destId="{E24C266B-C57E-42AA-A2E7-BA7EF801839E}" srcOrd="0" destOrd="0" presId="urn:microsoft.com/office/officeart/2005/8/layout/orgChart1"/>
    <dgm:cxn modelId="{03ED875A-7637-4338-AFC6-867C04133F71}" type="presParOf" srcId="{E24C266B-C57E-42AA-A2E7-BA7EF801839E}" destId="{D0DA2F6F-48C9-4F01-98DF-1E297340432B}" srcOrd="0" destOrd="0" presId="urn:microsoft.com/office/officeart/2005/8/layout/orgChart1"/>
    <dgm:cxn modelId="{6772FC87-E6A9-49BD-BA9D-971EE7A31E57}" type="presParOf" srcId="{E24C266B-C57E-42AA-A2E7-BA7EF801839E}" destId="{07D5F02D-9173-4B16-BDA5-77871A32823B}" srcOrd="1" destOrd="0" presId="urn:microsoft.com/office/officeart/2005/8/layout/orgChart1"/>
    <dgm:cxn modelId="{3BDCF062-32C0-42C5-A08E-87549034EE9F}" type="presParOf" srcId="{9BBED6F4-C832-49AC-93F1-62EE30ED6C6D}" destId="{EDE11C0C-CB66-4936-A3D8-D2E51B01BB8A}" srcOrd="1" destOrd="0" presId="urn:microsoft.com/office/officeart/2005/8/layout/orgChart1"/>
    <dgm:cxn modelId="{3022F5F8-7D30-4762-89C8-80F1FC6226B2}" type="presParOf" srcId="{9BBED6F4-C832-49AC-93F1-62EE30ED6C6D}" destId="{DCFAEACC-45C5-4158-A09F-C7E16FE1C199}" srcOrd="2" destOrd="0" presId="urn:microsoft.com/office/officeart/2005/8/layout/orgChart1"/>
    <dgm:cxn modelId="{D508B5DD-8D5F-4EC0-A8E7-F6D65E6C5BA4}" type="presParOf" srcId="{DCFAEACC-45C5-4158-A09F-C7E16FE1C199}" destId="{5CE1AAA2-668D-442E-A5FB-F05C83C275D5}" srcOrd="0" destOrd="0" presId="urn:microsoft.com/office/officeart/2005/8/layout/orgChart1"/>
    <dgm:cxn modelId="{7329E060-DB8D-443D-86A1-F9C8D445D82B}" type="presParOf" srcId="{DCFAEACC-45C5-4158-A09F-C7E16FE1C199}" destId="{7592D3C8-4BA7-442C-8104-28EE69157879}" srcOrd="1" destOrd="0" presId="urn:microsoft.com/office/officeart/2005/8/layout/orgChart1"/>
    <dgm:cxn modelId="{AA5AEB8D-2240-4748-AD5E-E4BB4BA2F285}" type="presParOf" srcId="{7592D3C8-4BA7-442C-8104-28EE69157879}" destId="{C5AC3C0F-F24F-419B-A812-A316F50DB22C}" srcOrd="0" destOrd="0" presId="urn:microsoft.com/office/officeart/2005/8/layout/orgChart1"/>
    <dgm:cxn modelId="{BE6C9FDD-BBE8-4EF4-A01E-19DF493AC117}" type="presParOf" srcId="{C5AC3C0F-F24F-419B-A812-A316F50DB22C}" destId="{4690CD09-EDB9-4037-9AA0-CDFC51DDC236}" srcOrd="0" destOrd="0" presId="urn:microsoft.com/office/officeart/2005/8/layout/orgChart1"/>
    <dgm:cxn modelId="{2B8E7FF0-48BC-49CC-AE93-F84A0E7B3A77}" type="presParOf" srcId="{C5AC3C0F-F24F-419B-A812-A316F50DB22C}" destId="{9DC48BBB-FBEE-4201-A32B-5240605E06AA}" srcOrd="1" destOrd="0" presId="urn:microsoft.com/office/officeart/2005/8/layout/orgChart1"/>
    <dgm:cxn modelId="{89474A10-1AA9-404A-86D9-B7F39E80E962}" type="presParOf" srcId="{7592D3C8-4BA7-442C-8104-28EE69157879}" destId="{24F9D730-8C3B-4990-92C7-AA251A544DA7}" srcOrd="1" destOrd="0" presId="urn:microsoft.com/office/officeart/2005/8/layout/orgChart1"/>
    <dgm:cxn modelId="{1F3F0547-C224-46CE-8504-CFCF5A4D537E}" type="presParOf" srcId="{7592D3C8-4BA7-442C-8104-28EE69157879}" destId="{2D6E3862-1BA6-465E-95C5-C32BBCE5C512}" srcOrd="2" destOrd="0" presId="urn:microsoft.com/office/officeart/2005/8/layout/orgChart1"/>
    <dgm:cxn modelId="{92746B66-2D14-42B4-BEB3-E58514C78C32}" type="presParOf" srcId="{EAB99165-522B-405F-A4BA-EE1A70CDC6DC}" destId="{59C2F7BB-2AAF-401D-972B-4CBAD4FB77BA}" srcOrd="2" destOrd="0" presId="urn:microsoft.com/office/officeart/2005/8/layout/orgChart1"/>
    <dgm:cxn modelId="{9EB4449A-685C-48CF-9A02-E553961E20B6}" type="presParOf" srcId="{59C2F7BB-2AAF-401D-972B-4CBAD4FB77BA}" destId="{E56AF894-0735-4A18-89C2-6D5EAA6FAC4A}" srcOrd="0" destOrd="0" presId="urn:microsoft.com/office/officeart/2005/8/layout/orgChart1"/>
    <dgm:cxn modelId="{854E684B-DF1C-4C0A-9AEB-4B64999CB21B}" type="presParOf" srcId="{59C2F7BB-2AAF-401D-972B-4CBAD4FB77BA}" destId="{512DCC51-9BBB-4067-8F7B-7035C4DEAF97}" srcOrd="1" destOrd="0" presId="urn:microsoft.com/office/officeart/2005/8/layout/orgChart1"/>
    <dgm:cxn modelId="{11573DB4-7EBC-41B5-8DC2-8DF63AF268DA}" type="presParOf" srcId="{512DCC51-9BBB-4067-8F7B-7035C4DEAF97}" destId="{1B3318B5-2D50-462C-8CC6-51AE76E16471}" srcOrd="0" destOrd="0" presId="urn:microsoft.com/office/officeart/2005/8/layout/orgChart1"/>
    <dgm:cxn modelId="{A8D17E92-B1E9-4B22-A78F-59BDF53BED16}" type="presParOf" srcId="{1B3318B5-2D50-462C-8CC6-51AE76E16471}" destId="{AE208666-D295-48F5-AB72-0C2C2766AD13}" srcOrd="0" destOrd="0" presId="urn:microsoft.com/office/officeart/2005/8/layout/orgChart1"/>
    <dgm:cxn modelId="{CFA1A281-A13F-4AD6-B225-E0D17625387A}" type="presParOf" srcId="{1B3318B5-2D50-462C-8CC6-51AE76E16471}" destId="{21C0EAFD-1B05-4240-A2E9-08EF845782D4}" srcOrd="1" destOrd="0" presId="urn:microsoft.com/office/officeart/2005/8/layout/orgChart1"/>
    <dgm:cxn modelId="{6E57F572-59D7-4CE8-A276-B98948F75B6B}" type="presParOf" srcId="{512DCC51-9BBB-4067-8F7B-7035C4DEAF97}" destId="{AA65A754-3EAC-4A35-86D3-76660D653A08}" srcOrd="1" destOrd="0" presId="urn:microsoft.com/office/officeart/2005/8/layout/orgChart1"/>
    <dgm:cxn modelId="{12EE1062-1AF2-4AA0-AB7C-94795E2C19B1}" type="presParOf" srcId="{512DCC51-9BBB-4067-8F7B-7035C4DEAF97}" destId="{BD0CBDFC-FE37-40FC-949F-12B588D36323}" srcOrd="2" destOrd="0" presId="urn:microsoft.com/office/officeart/2005/8/layout/orgChart1"/>
    <dgm:cxn modelId="{88930821-8612-47FC-9638-83326E53630F}" type="presParOf" srcId="{BD0CBDFC-FE37-40FC-949F-12B588D36323}" destId="{C322A9A6-CF0B-4E1A-967F-B3AF81793639}" srcOrd="0" destOrd="0" presId="urn:microsoft.com/office/officeart/2005/8/layout/orgChart1"/>
    <dgm:cxn modelId="{D677B2D2-3A54-474D-B42F-3CAE1A4F603E}" type="presParOf" srcId="{BD0CBDFC-FE37-40FC-949F-12B588D36323}" destId="{72155621-C769-4E5F-81A0-F44EA47337A9}" srcOrd="1" destOrd="0" presId="urn:microsoft.com/office/officeart/2005/8/layout/orgChart1"/>
    <dgm:cxn modelId="{334E68AA-9BCD-49AB-877C-B8B7C09C8CFE}" type="presParOf" srcId="{72155621-C769-4E5F-81A0-F44EA47337A9}" destId="{EADADA02-2445-4AD2-89C0-09546F755FC7}" srcOrd="0" destOrd="0" presId="urn:microsoft.com/office/officeart/2005/8/layout/orgChart1"/>
    <dgm:cxn modelId="{FA8E7B67-41BB-4E08-BA0F-D0ECBB4F9765}" type="presParOf" srcId="{EADADA02-2445-4AD2-89C0-09546F755FC7}" destId="{1370E8BB-E0B8-4B2C-845A-496563FDB5F3}" srcOrd="0" destOrd="0" presId="urn:microsoft.com/office/officeart/2005/8/layout/orgChart1"/>
    <dgm:cxn modelId="{187B9B4D-F417-4D3E-AF60-EA4C363979F2}" type="presParOf" srcId="{EADADA02-2445-4AD2-89C0-09546F755FC7}" destId="{5EF841B9-0F8B-46D9-AADF-7293FFE91ECA}" srcOrd="1" destOrd="0" presId="urn:microsoft.com/office/officeart/2005/8/layout/orgChart1"/>
    <dgm:cxn modelId="{A09FF823-D66A-474A-B8FF-F781A18CCF7B}" type="presParOf" srcId="{72155621-C769-4E5F-81A0-F44EA47337A9}" destId="{51E0BD61-9C5C-4AA0-9312-7549A40CC710}" srcOrd="1" destOrd="0" presId="urn:microsoft.com/office/officeart/2005/8/layout/orgChart1"/>
    <dgm:cxn modelId="{1DA483BB-AF37-41C2-B0D3-CB361667F245}" type="presParOf" srcId="{72155621-C769-4E5F-81A0-F44EA47337A9}" destId="{E3CDE2A4-57E0-4BEA-8EE2-CFE564D08B9B}" srcOrd="2" destOrd="0" presId="urn:microsoft.com/office/officeart/2005/8/layout/orgChart1"/>
    <dgm:cxn modelId="{0487C34C-2138-4E4E-ABA5-4294F89F25C2}" type="presParOf" srcId="{BD0CBDFC-FE37-40FC-949F-12B588D36323}" destId="{EC00EC43-4CB3-4376-9107-6DB4940E4505}" srcOrd="2" destOrd="0" presId="urn:microsoft.com/office/officeart/2005/8/layout/orgChart1"/>
    <dgm:cxn modelId="{1B8F6F3E-1736-4D35-9C60-5BF662AFD981}" type="presParOf" srcId="{BD0CBDFC-FE37-40FC-949F-12B588D36323}" destId="{688C64BB-6489-41AC-BD5D-DC5B7FFB2209}" srcOrd="3" destOrd="0" presId="urn:microsoft.com/office/officeart/2005/8/layout/orgChart1"/>
    <dgm:cxn modelId="{44929E92-D9F5-4E72-8FDC-4832418BE5F7}" type="presParOf" srcId="{688C64BB-6489-41AC-BD5D-DC5B7FFB2209}" destId="{8A4902CD-D585-44E7-BBD3-776D74EFC611}" srcOrd="0" destOrd="0" presId="urn:microsoft.com/office/officeart/2005/8/layout/orgChart1"/>
    <dgm:cxn modelId="{FFB18A97-E7A4-49E2-9245-21600DEEB10F}" type="presParOf" srcId="{8A4902CD-D585-44E7-BBD3-776D74EFC611}" destId="{C5D623A9-277E-4B31-A387-4A3FD640BED0}" srcOrd="0" destOrd="0" presId="urn:microsoft.com/office/officeart/2005/8/layout/orgChart1"/>
    <dgm:cxn modelId="{5498DFB9-015C-4134-B733-99225BB194E6}" type="presParOf" srcId="{8A4902CD-D585-44E7-BBD3-776D74EFC611}" destId="{270D5ACA-3820-412E-9723-037F8A948451}" srcOrd="1" destOrd="0" presId="urn:microsoft.com/office/officeart/2005/8/layout/orgChart1"/>
    <dgm:cxn modelId="{BF92C480-7970-4B10-BDD8-E4F7C7AB857C}" type="presParOf" srcId="{688C64BB-6489-41AC-BD5D-DC5B7FFB2209}" destId="{3A05C355-652B-45F2-B359-B43F28C51C41}" srcOrd="1" destOrd="0" presId="urn:microsoft.com/office/officeart/2005/8/layout/orgChart1"/>
    <dgm:cxn modelId="{AA625F3D-F902-42B7-8BF3-904A2DB05DD9}" type="presParOf" srcId="{688C64BB-6489-41AC-BD5D-DC5B7FFB2209}" destId="{D0D771A0-8DF2-47E2-A3B6-64E4C00AA0A4}" srcOrd="2" destOrd="0" presId="urn:microsoft.com/office/officeart/2005/8/layout/orgChart1"/>
    <dgm:cxn modelId="{2931DE94-C563-4D0B-8A4E-C60B8551638A}" type="presParOf" srcId="{59C2F7BB-2AAF-401D-972B-4CBAD4FB77BA}" destId="{ED970DD3-14A2-40C7-A4AE-DBB7B6FFFDBC}" srcOrd="2" destOrd="0" presId="urn:microsoft.com/office/officeart/2005/8/layout/orgChart1"/>
    <dgm:cxn modelId="{858FDC87-D31A-46E6-95C8-1877E18007FB}" type="presParOf" srcId="{59C2F7BB-2AAF-401D-972B-4CBAD4FB77BA}" destId="{D989E0A2-B96E-47B8-8C77-9C2F87B671B9}" srcOrd="3" destOrd="0" presId="urn:microsoft.com/office/officeart/2005/8/layout/orgChart1"/>
    <dgm:cxn modelId="{2F0C68BE-A566-41E6-A545-ECC3A1F16C0B}" type="presParOf" srcId="{D989E0A2-B96E-47B8-8C77-9C2F87B671B9}" destId="{11D890D3-E3E6-4B39-8F99-A7B39BC98F48}" srcOrd="0" destOrd="0" presId="urn:microsoft.com/office/officeart/2005/8/layout/orgChart1"/>
    <dgm:cxn modelId="{2A87F3C9-A8A5-4C10-B2CE-F48D55684993}" type="presParOf" srcId="{11D890D3-E3E6-4B39-8F99-A7B39BC98F48}" destId="{F4078FB2-B43F-4A42-9623-A6F32DE41267}" srcOrd="0" destOrd="0" presId="urn:microsoft.com/office/officeart/2005/8/layout/orgChart1"/>
    <dgm:cxn modelId="{787BC6D5-D921-4663-AA64-452B4CC8CC5D}" type="presParOf" srcId="{11D890D3-E3E6-4B39-8F99-A7B39BC98F48}" destId="{27E805C2-9161-4D1A-8154-FF40F85A199F}" srcOrd="1" destOrd="0" presId="urn:microsoft.com/office/officeart/2005/8/layout/orgChart1"/>
    <dgm:cxn modelId="{91CE8E2C-FFB0-4888-BE6C-3CA5DEB4B03C}" type="presParOf" srcId="{D989E0A2-B96E-47B8-8C77-9C2F87B671B9}" destId="{8EA10CC2-85AA-4512-9722-D3270D22C344}" srcOrd="1" destOrd="0" presId="urn:microsoft.com/office/officeart/2005/8/layout/orgChart1"/>
    <dgm:cxn modelId="{8CF8CADD-50EC-45AB-A7FC-8E930C554980}" type="presParOf" srcId="{D989E0A2-B96E-47B8-8C77-9C2F87B671B9}" destId="{C73C21FE-B8B1-4328-B657-54905E47D66E}" srcOrd="2" destOrd="0" presId="urn:microsoft.com/office/officeart/2005/8/layout/orgChart1"/>
    <dgm:cxn modelId="{F52436BC-32E0-412C-B751-25FD6AD31777}" type="presParOf" srcId="{59C2F7BB-2AAF-401D-972B-4CBAD4FB77BA}" destId="{0E67B6B9-39A6-4F70-8D2F-7781AA46CFB7}" srcOrd="4" destOrd="0" presId="urn:microsoft.com/office/officeart/2005/8/layout/orgChart1"/>
    <dgm:cxn modelId="{5F5445B4-4FD9-4CDB-AC7F-865407D48F07}" type="presParOf" srcId="{59C2F7BB-2AAF-401D-972B-4CBAD4FB77BA}" destId="{9F67D067-153A-467B-9CA5-5FE5B0FA697A}" srcOrd="5" destOrd="0" presId="urn:microsoft.com/office/officeart/2005/8/layout/orgChart1"/>
    <dgm:cxn modelId="{7A55F46C-E319-4B49-938D-1EFD1F25FB6A}" type="presParOf" srcId="{9F67D067-153A-467B-9CA5-5FE5B0FA697A}" destId="{12EDE2F0-FAF5-4867-8A28-BA4A73418E32}" srcOrd="0" destOrd="0" presId="urn:microsoft.com/office/officeart/2005/8/layout/orgChart1"/>
    <dgm:cxn modelId="{0E08E94D-9740-4698-91DD-44EF99D0782E}" type="presParOf" srcId="{12EDE2F0-FAF5-4867-8A28-BA4A73418E32}" destId="{95EA0453-8687-4FA2-939C-7EC5F2A8B3C7}" srcOrd="0" destOrd="0" presId="urn:microsoft.com/office/officeart/2005/8/layout/orgChart1"/>
    <dgm:cxn modelId="{8C4E1BA6-3911-4D82-A2C6-BE366863F5DD}" type="presParOf" srcId="{12EDE2F0-FAF5-4867-8A28-BA4A73418E32}" destId="{ED9F46C2-469A-4E62-A52B-B684671ABA01}" srcOrd="1" destOrd="0" presId="urn:microsoft.com/office/officeart/2005/8/layout/orgChart1"/>
    <dgm:cxn modelId="{3A5F037C-9D3D-479A-A381-672BD72DB462}" type="presParOf" srcId="{9F67D067-153A-467B-9CA5-5FE5B0FA697A}" destId="{E347E438-6010-4314-AF9C-32570A22B19C}" srcOrd="1" destOrd="0" presId="urn:microsoft.com/office/officeart/2005/8/layout/orgChart1"/>
    <dgm:cxn modelId="{20B41256-AE89-40E7-8978-8718062D4163}" type="presParOf" srcId="{9F67D067-153A-467B-9CA5-5FE5B0FA697A}" destId="{DF14B5B3-D5CB-4BEE-ABDF-C8B85414B1BF}" srcOrd="2" destOrd="0" presId="urn:microsoft.com/office/officeart/2005/8/layout/orgChart1"/>
    <dgm:cxn modelId="{E9203115-90FF-46FB-95B7-1B0F8A8BDA02}" type="presParOf" srcId="{DF14B5B3-D5CB-4BEE-ABDF-C8B85414B1BF}" destId="{C5A52FBA-559E-4776-8DFE-30F450675A4B}" srcOrd="0" destOrd="0" presId="urn:microsoft.com/office/officeart/2005/8/layout/orgChart1"/>
    <dgm:cxn modelId="{8997A87D-5D74-4776-9BA3-88A620F89A38}" type="presParOf" srcId="{DF14B5B3-D5CB-4BEE-ABDF-C8B85414B1BF}" destId="{08EBA277-4735-4FE9-BAE0-575407557A1D}" srcOrd="1" destOrd="0" presId="urn:microsoft.com/office/officeart/2005/8/layout/orgChart1"/>
    <dgm:cxn modelId="{4BC872DB-76EA-40D6-BE6F-6012AE0B647E}" type="presParOf" srcId="{08EBA277-4735-4FE9-BAE0-575407557A1D}" destId="{92B283D6-98DD-4F2C-9350-9CB716C18A78}" srcOrd="0" destOrd="0" presId="urn:microsoft.com/office/officeart/2005/8/layout/orgChart1"/>
    <dgm:cxn modelId="{8B5127EC-ED0D-4ECD-BAC2-AD41C39E6D74}" type="presParOf" srcId="{92B283D6-98DD-4F2C-9350-9CB716C18A78}" destId="{FF39299C-9A9B-4C8A-9AC5-545FE7084EF3}" srcOrd="0" destOrd="0" presId="urn:microsoft.com/office/officeart/2005/8/layout/orgChart1"/>
    <dgm:cxn modelId="{0314A83B-658E-4AC4-B3BD-EBD4B150C217}" type="presParOf" srcId="{92B283D6-98DD-4F2C-9350-9CB716C18A78}" destId="{0519CE10-A32C-4890-8C61-D64DF2455A5F}" srcOrd="1" destOrd="0" presId="urn:microsoft.com/office/officeart/2005/8/layout/orgChart1"/>
    <dgm:cxn modelId="{21E9FD04-EE9A-4B4B-A074-6033AFEB0000}" type="presParOf" srcId="{08EBA277-4735-4FE9-BAE0-575407557A1D}" destId="{60D9238C-83BA-4F32-8E75-7ABE7C009BC9}" srcOrd="1" destOrd="0" presId="urn:microsoft.com/office/officeart/2005/8/layout/orgChart1"/>
    <dgm:cxn modelId="{A1A000DB-45A8-4B70-A912-97A604AB7583}" type="presParOf" srcId="{08EBA277-4735-4FE9-BAE0-575407557A1D}" destId="{9E0E2D0F-E413-4F8D-8FF6-499B82FD4F8E}" srcOrd="2" destOrd="0" presId="urn:microsoft.com/office/officeart/2005/8/layout/orgChart1"/>
    <dgm:cxn modelId="{F354ADDD-CDBE-4775-8477-FF9AC5BA6CB5}" type="presParOf" srcId="{DF14B5B3-D5CB-4BEE-ABDF-C8B85414B1BF}" destId="{8E5D79A2-43CD-4C81-BDAB-C9D8F4EF8E32}" srcOrd="2" destOrd="0" presId="urn:microsoft.com/office/officeart/2005/8/layout/orgChart1"/>
    <dgm:cxn modelId="{A222C9FC-32F1-486E-A2E1-422340C6F65D}" type="presParOf" srcId="{DF14B5B3-D5CB-4BEE-ABDF-C8B85414B1BF}" destId="{465F0264-BAF6-4B62-B27D-2DD2390E7A49}" srcOrd="3" destOrd="0" presId="urn:microsoft.com/office/officeart/2005/8/layout/orgChart1"/>
    <dgm:cxn modelId="{8FA06D93-7409-4FD9-A4D3-89B7DA5327BC}" type="presParOf" srcId="{465F0264-BAF6-4B62-B27D-2DD2390E7A49}" destId="{F4B9CA6F-C65B-4C8F-8ECC-324113DE26B0}" srcOrd="0" destOrd="0" presId="urn:microsoft.com/office/officeart/2005/8/layout/orgChart1"/>
    <dgm:cxn modelId="{BF394C72-D2B8-4C81-B1AA-9321AD4A3039}" type="presParOf" srcId="{F4B9CA6F-C65B-4C8F-8ECC-324113DE26B0}" destId="{6154ED4C-3457-4197-8D55-2F5B36E9F41B}" srcOrd="0" destOrd="0" presId="urn:microsoft.com/office/officeart/2005/8/layout/orgChart1"/>
    <dgm:cxn modelId="{F7F4FC5E-3525-4BDC-8415-6F00DE1AE9D2}" type="presParOf" srcId="{F4B9CA6F-C65B-4C8F-8ECC-324113DE26B0}" destId="{7191CBF0-4E6C-4DC6-B6D4-23AE886C0F45}" srcOrd="1" destOrd="0" presId="urn:microsoft.com/office/officeart/2005/8/layout/orgChart1"/>
    <dgm:cxn modelId="{155E8C5A-3851-41D5-A46A-B359EDE2DD1A}" type="presParOf" srcId="{465F0264-BAF6-4B62-B27D-2DD2390E7A49}" destId="{3C03E21F-137A-458B-B815-DFC01AD54406}" srcOrd="1" destOrd="0" presId="urn:microsoft.com/office/officeart/2005/8/layout/orgChart1"/>
    <dgm:cxn modelId="{9DF2C3D1-BBA8-414E-B7A9-B1CA136FD8DF}" type="presParOf" srcId="{465F0264-BAF6-4B62-B27D-2DD2390E7A49}" destId="{A162684B-4728-4002-A62B-2BA1B57647F9}" srcOrd="2" destOrd="0" presId="urn:microsoft.com/office/officeart/2005/8/layout/orgChart1"/>
    <dgm:cxn modelId="{AB6515E6-9B47-464C-B997-D868FE36EE6F}" type="presParOf" srcId="{59C2F7BB-2AAF-401D-972B-4CBAD4FB77BA}" destId="{C6F2AA93-98C1-4C15-ADC2-620422E7010A}" srcOrd="6" destOrd="0" presId="urn:microsoft.com/office/officeart/2005/8/layout/orgChart1"/>
    <dgm:cxn modelId="{912A410B-6C16-453C-9E67-72F7F0583ED2}" type="presParOf" srcId="{59C2F7BB-2AAF-401D-972B-4CBAD4FB77BA}" destId="{E17957B7-AD53-48AE-A4A8-337DC9B47071}" srcOrd="7" destOrd="0" presId="urn:microsoft.com/office/officeart/2005/8/layout/orgChart1"/>
    <dgm:cxn modelId="{CED3F2D4-474F-4DC5-A3AE-AE3A0CADEC28}" type="presParOf" srcId="{E17957B7-AD53-48AE-A4A8-337DC9B47071}" destId="{46C37219-BCF0-42EC-951F-894C21715544}" srcOrd="0" destOrd="0" presId="urn:microsoft.com/office/officeart/2005/8/layout/orgChart1"/>
    <dgm:cxn modelId="{75A87FDD-FB99-427F-A22F-4A6E1518EC57}" type="presParOf" srcId="{46C37219-BCF0-42EC-951F-894C21715544}" destId="{0EC800B3-A919-42B2-A4BA-171F4E829E74}" srcOrd="0" destOrd="0" presId="urn:microsoft.com/office/officeart/2005/8/layout/orgChart1"/>
    <dgm:cxn modelId="{C950A26F-FF82-4E21-8E2F-8149882ADEE6}" type="presParOf" srcId="{46C37219-BCF0-42EC-951F-894C21715544}" destId="{2C2BB510-D2CF-40F7-BCA0-C34469A7C910}" srcOrd="1" destOrd="0" presId="urn:microsoft.com/office/officeart/2005/8/layout/orgChart1"/>
    <dgm:cxn modelId="{515BAA62-31DC-42C0-9121-D4CAC16FDE7C}" type="presParOf" srcId="{E17957B7-AD53-48AE-A4A8-337DC9B47071}" destId="{D7C40483-DF18-4E68-81E4-104635AF76A5}" srcOrd="1" destOrd="0" presId="urn:microsoft.com/office/officeart/2005/8/layout/orgChart1"/>
    <dgm:cxn modelId="{145E1250-4180-48D3-A6EE-86A0C82A1FBB}" type="presParOf" srcId="{E17957B7-AD53-48AE-A4A8-337DC9B47071}" destId="{CD0DBE6B-2F0F-4B01-A45F-744821D4C1EA}" srcOrd="2" destOrd="0" presId="urn:microsoft.com/office/officeart/2005/8/layout/orgChart1"/>
    <dgm:cxn modelId="{938D9700-CFCF-457D-A2F7-EEDFCB83FE7A}" type="presParOf" srcId="{CD0DBE6B-2F0F-4B01-A45F-744821D4C1EA}" destId="{3AF4034A-B464-4AD6-8F40-E9F619D69201}" srcOrd="0" destOrd="0" presId="urn:microsoft.com/office/officeart/2005/8/layout/orgChart1"/>
    <dgm:cxn modelId="{78A87222-A0DA-48EB-94B0-5C213F0F5620}" type="presParOf" srcId="{CD0DBE6B-2F0F-4B01-A45F-744821D4C1EA}" destId="{4E9C0227-D491-4325-BF9E-CF28FC8314D0}" srcOrd="1" destOrd="0" presId="urn:microsoft.com/office/officeart/2005/8/layout/orgChart1"/>
    <dgm:cxn modelId="{B7C6FCE4-D918-4851-B104-67578CF18D18}" type="presParOf" srcId="{4E9C0227-D491-4325-BF9E-CF28FC8314D0}" destId="{B2A17E27-0ACB-4AB9-9A5B-5B148E2592C5}" srcOrd="0" destOrd="0" presId="urn:microsoft.com/office/officeart/2005/8/layout/orgChart1"/>
    <dgm:cxn modelId="{9FD87A9F-B862-48D5-9CDB-85214DA95719}" type="presParOf" srcId="{B2A17E27-0ACB-4AB9-9A5B-5B148E2592C5}" destId="{8AC8B65F-FE42-4B58-837F-5F33901DF018}" srcOrd="0" destOrd="0" presId="urn:microsoft.com/office/officeart/2005/8/layout/orgChart1"/>
    <dgm:cxn modelId="{8CCA7025-74D6-4E6A-B678-F0270E6C25D4}" type="presParOf" srcId="{B2A17E27-0ACB-4AB9-9A5B-5B148E2592C5}" destId="{A249F516-3AD0-47BE-8D17-D523DEA0E983}" srcOrd="1" destOrd="0" presId="urn:microsoft.com/office/officeart/2005/8/layout/orgChart1"/>
    <dgm:cxn modelId="{C2CC640C-3BB7-4B07-8178-9DBB69EFA1B2}" type="presParOf" srcId="{4E9C0227-D491-4325-BF9E-CF28FC8314D0}" destId="{B58BADB7-12E9-46FF-80B6-7F617C08F84D}" srcOrd="1" destOrd="0" presId="urn:microsoft.com/office/officeart/2005/8/layout/orgChart1"/>
    <dgm:cxn modelId="{BFB07F58-8F12-422F-A1C7-3E5E764A0956}" type="presParOf" srcId="{4E9C0227-D491-4325-BF9E-CF28FC8314D0}" destId="{E00438E2-6BEA-4424-836F-435B9839036C}" srcOrd="2" destOrd="0" presId="urn:microsoft.com/office/officeart/2005/8/layout/orgChart1"/>
    <dgm:cxn modelId="{4394E40C-8EF6-40B4-B67A-79E240C78D61}" type="presParOf" srcId="{CD0DBE6B-2F0F-4B01-A45F-744821D4C1EA}" destId="{DD756BEC-6A59-4E92-A3E8-5413516AE65F}" srcOrd="2" destOrd="0" presId="urn:microsoft.com/office/officeart/2005/8/layout/orgChart1"/>
    <dgm:cxn modelId="{1F8BCE68-22D8-4C11-BFCB-6805AFEF1675}" type="presParOf" srcId="{CD0DBE6B-2F0F-4B01-A45F-744821D4C1EA}" destId="{138B97A0-0912-48BC-8DFD-C285D0C3AF59}" srcOrd="3" destOrd="0" presId="urn:microsoft.com/office/officeart/2005/8/layout/orgChart1"/>
    <dgm:cxn modelId="{18538637-1E80-4E03-BFD1-76BAB7E964FC}" type="presParOf" srcId="{138B97A0-0912-48BC-8DFD-C285D0C3AF59}" destId="{12595CC1-74CA-4BBB-885C-33B12422E768}" srcOrd="0" destOrd="0" presId="urn:microsoft.com/office/officeart/2005/8/layout/orgChart1"/>
    <dgm:cxn modelId="{01F3DC03-E0E6-448C-9295-101F9B2C42FA}" type="presParOf" srcId="{12595CC1-74CA-4BBB-885C-33B12422E768}" destId="{72186556-55B6-4278-9227-1A9E8ACE3D1C}" srcOrd="0" destOrd="0" presId="urn:microsoft.com/office/officeart/2005/8/layout/orgChart1"/>
    <dgm:cxn modelId="{828CE1B0-345A-46AE-82AB-58EF978EA61D}" type="presParOf" srcId="{12595CC1-74CA-4BBB-885C-33B12422E768}" destId="{5F68AB2E-CB4A-4128-BB3E-25274254FFC6}" srcOrd="1" destOrd="0" presId="urn:microsoft.com/office/officeart/2005/8/layout/orgChart1"/>
    <dgm:cxn modelId="{BD319C1B-077C-4CE9-A707-7413779ED1EE}" type="presParOf" srcId="{138B97A0-0912-48BC-8DFD-C285D0C3AF59}" destId="{13A4006B-3069-451E-B1B8-E67EAEA5320B}" srcOrd="1" destOrd="0" presId="urn:microsoft.com/office/officeart/2005/8/layout/orgChart1"/>
    <dgm:cxn modelId="{124A8972-612B-4C12-A264-DDA947A86ED6}" type="presParOf" srcId="{138B97A0-0912-48BC-8DFD-C285D0C3AF59}" destId="{37A3D740-9280-4AB1-99C9-6B97671359F4}" srcOrd="2" destOrd="0" presId="urn:microsoft.com/office/officeart/2005/8/layout/orgChart1"/>
    <dgm:cxn modelId="{7C44F573-90FF-42D0-A097-F6A66886260B}" type="presParOf" srcId="{59C2F7BB-2AAF-401D-972B-4CBAD4FB77BA}" destId="{4E429169-AB92-4953-99EB-778CE8C065EF}" srcOrd="8" destOrd="0" presId="urn:microsoft.com/office/officeart/2005/8/layout/orgChart1"/>
    <dgm:cxn modelId="{D9AF40CF-32B1-4A54-9ED5-8EB349135C1A}" type="presParOf" srcId="{59C2F7BB-2AAF-401D-972B-4CBAD4FB77BA}" destId="{1F7B9EF5-D20D-4AAD-992F-5BCB4EF3D681}" srcOrd="9" destOrd="0" presId="urn:microsoft.com/office/officeart/2005/8/layout/orgChart1"/>
    <dgm:cxn modelId="{0D0DF592-6046-47F3-B112-57CBCEDA5B2F}" type="presParOf" srcId="{1F7B9EF5-D20D-4AAD-992F-5BCB4EF3D681}" destId="{AA0AE6E5-0766-42B5-99D2-9656E485871C}" srcOrd="0" destOrd="0" presId="urn:microsoft.com/office/officeart/2005/8/layout/orgChart1"/>
    <dgm:cxn modelId="{E14179A1-7314-40CA-BAB1-7EB4E47B4A52}" type="presParOf" srcId="{AA0AE6E5-0766-42B5-99D2-9656E485871C}" destId="{F95F917E-F89A-4741-BE5D-C638BD96CA9A}" srcOrd="0" destOrd="0" presId="urn:microsoft.com/office/officeart/2005/8/layout/orgChart1"/>
    <dgm:cxn modelId="{449DE07B-6907-49CF-8D40-23464BFE7551}" type="presParOf" srcId="{AA0AE6E5-0766-42B5-99D2-9656E485871C}" destId="{A3AFB4F5-8F87-4A77-A854-213A52F93948}" srcOrd="1" destOrd="0" presId="urn:microsoft.com/office/officeart/2005/8/layout/orgChart1"/>
    <dgm:cxn modelId="{0023E614-52BA-4ED3-9779-3DF99C0F78AE}" type="presParOf" srcId="{1F7B9EF5-D20D-4AAD-992F-5BCB4EF3D681}" destId="{358AB5A8-A641-47EC-AD2C-BDBE22A68AE7}" srcOrd="1" destOrd="0" presId="urn:microsoft.com/office/officeart/2005/8/layout/orgChart1"/>
    <dgm:cxn modelId="{479DD038-4ADB-4310-910A-6561CEA4AFA5}" type="presParOf" srcId="{1F7B9EF5-D20D-4AAD-992F-5BCB4EF3D681}" destId="{D0C65460-ABC3-4AE1-94DC-FA8FA41FDBED}" srcOrd="2" destOrd="0" presId="urn:microsoft.com/office/officeart/2005/8/layout/orgChart1"/>
    <dgm:cxn modelId="{6B4A6E9D-70CA-4F5A-9327-EC8348CA1E0F}" type="presParOf" srcId="{D0C65460-ABC3-4AE1-94DC-FA8FA41FDBED}" destId="{AB16D8EA-7539-4CF9-8453-D21E6160E38B}" srcOrd="0" destOrd="0" presId="urn:microsoft.com/office/officeart/2005/8/layout/orgChart1"/>
    <dgm:cxn modelId="{9C92040C-8FFE-47DC-A0AA-FCB5ECB9E73B}" type="presParOf" srcId="{D0C65460-ABC3-4AE1-94DC-FA8FA41FDBED}" destId="{0874A4B8-E1B3-4164-A825-F5A5FFF7362D}" srcOrd="1" destOrd="0" presId="urn:microsoft.com/office/officeart/2005/8/layout/orgChart1"/>
    <dgm:cxn modelId="{BF543AC5-0BB2-47E4-8A37-CC36845E4541}" type="presParOf" srcId="{0874A4B8-E1B3-4164-A825-F5A5FFF7362D}" destId="{2C22A7A9-35B2-4D84-8806-96B36C92AE8C}" srcOrd="0" destOrd="0" presId="urn:microsoft.com/office/officeart/2005/8/layout/orgChart1"/>
    <dgm:cxn modelId="{6F5D06D2-F66F-4ABB-AC46-7CD4C02A5318}" type="presParOf" srcId="{2C22A7A9-35B2-4D84-8806-96B36C92AE8C}" destId="{55F2EF9E-CCFA-49A0-BD51-C0597EBBB738}" srcOrd="0" destOrd="0" presId="urn:microsoft.com/office/officeart/2005/8/layout/orgChart1"/>
    <dgm:cxn modelId="{B9AE9F62-2218-410C-AA25-E404A198E887}" type="presParOf" srcId="{2C22A7A9-35B2-4D84-8806-96B36C92AE8C}" destId="{058E4D01-8112-4319-A11C-AA26FF7BF991}" srcOrd="1" destOrd="0" presId="urn:microsoft.com/office/officeart/2005/8/layout/orgChart1"/>
    <dgm:cxn modelId="{5F4A7555-F1C2-40E4-AB61-E5DBEF1BE5F1}" type="presParOf" srcId="{0874A4B8-E1B3-4164-A825-F5A5FFF7362D}" destId="{1BF151FA-F5F3-47FE-9195-EC0CA6C30030}" srcOrd="1" destOrd="0" presId="urn:microsoft.com/office/officeart/2005/8/layout/orgChart1"/>
    <dgm:cxn modelId="{06A5D827-7D6F-4793-ABCA-2A1D82CE9E2D}" type="presParOf" srcId="{0874A4B8-E1B3-4164-A825-F5A5FFF7362D}" destId="{14B13388-E406-4D99-9179-F85589ECE9A7}"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AF390C-A40A-4CA4-AC63-167773935E8B}"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US"/>
        </a:p>
      </dgm:t>
    </dgm:pt>
    <dgm:pt modelId="{E132FED7-7097-450D-AE08-2A178B575480}">
      <dgm:prSet phldrT="[Text]"/>
      <dgm:spPr/>
      <dgm:t>
        <a:bodyPr/>
        <a:lstStyle/>
        <a:p>
          <a:r>
            <a:rPr lang="en-US" dirty="0"/>
            <a:t>requests</a:t>
          </a:r>
        </a:p>
      </dgm:t>
    </dgm:pt>
    <dgm:pt modelId="{19D13D11-0784-4FE0-8BCF-52A6DB8235D7}" type="parTrans" cxnId="{D381BCA4-5976-40F2-97F9-59E342839DF1}">
      <dgm:prSet/>
      <dgm:spPr/>
      <dgm:t>
        <a:bodyPr/>
        <a:lstStyle/>
        <a:p>
          <a:endParaRPr lang="en-US"/>
        </a:p>
      </dgm:t>
    </dgm:pt>
    <dgm:pt modelId="{521B422C-DCCD-40DF-A338-94490A65E679}" type="sibTrans" cxnId="{D381BCA4-5976-40F2-97F9-59E342839DF1}">
      <dgm:prSet/>
      <dgm:spPr/>
      <dgm:t>
        <a:bodyPr/>
        <a:lstStyle/>
        <a:p>
          <a:endParaRPr lang="en-US"/>
        </a:p>
      </dgm:t>
    </dgm:pt>
    <dgm:pt modelId="{48E8A13E-CF1B-4DEC-BC71-CBF1CF37746E}">
      <dgm:prSet phldrT="[Text]"/>
      <dgm:spPr/>
      <dgm:t>
        <a:bodyPr/>
        <a:lstStyle/>
        <a:p>
          <a:r>
            <a:rPr lang="en-US" dirty="0"/>
            <a:t>import requests</a:t>
          </a:r>
        </a:p>
      </dgm:t>
    </dgm:pt>
    <dgm:pt modelId="{02E01F84-416D-47C1-A9AD-7C9EADEF09B0}" type="parTrans" cxnId="{BEE3383F-CADB-48A5-9216-6B04BD62BF06}">
      <dgm:prSet/>
      <dgm:spPr/>
      <dgm:t>
        <a:bodyPr/>
        <a:lstStyle/>
        <a:p>
          <a:endParaRPr lang="en-US"/>
        </a:p>
      </dgm:t>
    </dgm:pt>
    <dgm:pt modelId="{78C8DDAD-BB7B-4FD9-9188-710A75212B4A}" type="sibTrans" cxnId="{BEE3383F-CADB-48A5-9216-6B04BD62BF06}">
      <dgm:prSet/>
      <dgm:spPr/>
      <dgm:t>
        <a:bodyPr/>
        <a:lstStyle/>
        <a:p>
          <a:endParaRPr lang="en-US"/>
        </a:p>
      </dgm:t>
    </dgm:pt>
    <dgm:pt modelId="{4CA8091A-A91F-474D-A3CB-3CFB909D22DC}">
      <dgm:prSet phldrT="[Text]"/>
      <dgm:spPr/>
      <dgm:t>
        <a:bodyPr/>
        <a:lstStyle/>
        <a:p>
          <a:r>
            <a:rPr lang="en-US" dirty="0"/>
            <a:t>Request successful</a:t>
          </a:r>
        </a:p>
      </dgm:t>
    </dgm:pt>
    <dgm:pt modelId="{52D0DFC4-3148-4025-9925-086ADED4DD0F}" type="parTrans" cxnId="{6562DC01-CC82-4660-AF2F-51ACE47ABFF3}">
      <dgm:prSet/>
      <dgm:spPr/>
      <dgm:t>
        <a:bodyPr/>
        <a:lstStyle/>
        <a:p>
          <a:endParaRPr lang="en-US"/>
        </a:p>
      </dgm:t>
    </dgm:pt>
    <dgm:pt modelId="{A04F6FC0-93B0-4F06-99B8-22DDE31032F5}" type="sibTrans" cxnId="{6562DC01-CC82-4660-AF2F-51ACE47ABFF3}">
      <dgm:prSet/>
      <dgm:spPr/>
      <dgm:t>
        <a:bodyPr/>
        <a:lstStyle/>
        <a:p>
          <a:endParaRPr lang="en-US"/>
        </a:p>
      </dgm:t>
    </dgm:pt>
    <dgm:pt modelId="{36CF033F-2B4B-4AF0-B3CB-42885F2851E2}">
      <dgm:prSet phldrT="[Text]"/>
      <dgm:spPr/>
      <dgm:t>
        <a:bodyPr/>
        <a:lstStyle/>
        <a:p>
          <a:r>
            <a:rPr lang="en-US" dirty="0"/>
            <a:t>(response code = 200)</a:t>
          </a:r>
        </a:p>
      </dgm:t>
    </dgm:pt>
    <dgm:pt modelId="{415E8BFC-8BB5-46B4-AD86-44C1571EBB07}" type="parTrans" cxnId="{5A551822-3DFE-40AD-9397-E0657A378C8B}">
      <dgm:prSet/>
      <dgm:spPr/>
      <dgm:t>
        <a:bodyPr/>
        <a:lstStyle/>
        <a:p>
          <a:endParaRPr lang="en-US"/>
        </a:p>
      </dgm:t>
    </dgm:pt>
    <dgm:pt modelId="{B041D28B-6E28-4A50-AAC7-4B32622D0E14}" type="sibTrans" cxnId="{5A551822-3DFE-40AD-9397-E0657A378C8B}">
      <dgm:prSet/>
      <dgm:spPr/>
      <dgm:t>
        <a:bodyPr/>
        <a:lstStyle/>
        <a:p>
          <a:endParaRPr lang="en-US"/>
        </a:p>
      </dgm:t>
    </dgm:pt>
    <dgm:pt modelId="{86D47DAC-62CA-4708-95A2-04C01ECD7528}">
      <dgm:prSet phldrT="[Text]"/>
      <dgm:spPr/>
      <dgm:t>
        <a:bodyPr/>
        <a:lstStyle/>
        <a:p>
          <a:r>
            <a:rPr lang="en-US" dirty="0"/>
            <a:t>Reading data via pandas</a:t>
          </a:r>
        </a:p>
      </dgm:t>
    </dgm:pt>
    <dgm:pt modelId="{CFA1D679-AC53-4D45-97EF-6C7E79E05570}" type="parTrans" cxnId="{D5ACCF6D-F002-48A5-A04E-DAA9E8C8F55A}">
      <dgm:prSet/>
      <dgm:spPr/>
      <dgm:t>
        <a:bodyPr/>
        <a:lstStyle/>
        <a:p>
          <a:endParaRPr lang="en-US"/>
        </a:p>
      </dgm:t>
    </dgm:pt>
    <dgm:pt modelId="{2EA22A8A-AD09-4938-B1E6-E4CADB820FA2}" type="sibTrans" cxnId="{D5ACCF6D-F002-48A5-A04E-DAA9E8C8F55A}">
      <dgm:prSet/>
      <dgm:spPr/>
      <dgm:t>
        <a:bodyPr/>
        <a:lstStyle/>
        <a:p>
          <a:endParaRPr lang="en-US"/>
        </a:p>
      </dgm:t>
    </dgm:pt>
    <dgm:pt modelId="{B92369E4-39A2-45A1-BF06-E013518910FC}">
      <dgm:prSet phldrT="[Text]" custT="1"/>
      <dgm:spPr/>
      <dgm:t>
        <a:bodyPr/>
        <a:lstStyle/>
        <a:p>
          <a:r>
            <a:rPr lang="en-US" sz="1100" dirty="0" err="1"/>
            <a:t>pd.json_normalize</a:t>
          </a:r>
          <a:r>
            <a:rPr lang="en-US" sz="1100" dirty="0"/>
            <a:t>(</a:t>
          </a:r>
          <a:r>
            <a:rPr lang="en-US" sz="1100" dirty="0" err="1"/>
            <a:t>df</a:t>
          </a:r>
          <a:r>
            <a:rPr lang="en-US" sz="1100" dirty="0"/>
            <a:t>)</a:t>
          </a:r>
        </a:p>
      </dgm:t>
    </dgm:pt>
    <dgm:pt modelId="{D13F0642-4826-495C-B40B-120B598C61BD}" type="parTrans" cxnId="{6B6B9A6E-0D04-4EAB-9A5F-CABC453B2922}">
      <dgm:prSet/>
      <dgm:spPr/>
      <dgm:t>
        <a:bodyPr/>
        <a:lstStyle/>
        <a:p>
          <a:endParaRPr lang="en-US"/>
        </a:p>
      </dgm:t>
    </dgm:pt>
    <dgm:pt modelId="{91B23107-A5F4-42C9-853D-F7763AD53842}" type="sibTrans" cxnId="{6B6B9A6E-0D04-4EAB-9A5F-CABC453B2922}">
      <dgm:prSet/>
      <dgm:spPr/>
      <dgm:t>
        <a:bodyPr/>
        <a:lstStyle/>
        <a:p>
          <a:endParaRPr lang="en-US"/>
        </a:p>
      </dgm:t>
    </dgm:pt>
    <dgm:pt modelId="{C4F0686A-7B60-4A16-A928-80EF6D16FEEA}">
      <dgm:prSet/>
      <dgm:spPr/>
      <dgm:t>
        <a:bodyPr/>
        <a:lstStyle/>
        <a:p>
          <a:r>
            <a:rPr lang="en-US" dirty="0"/>
            <a:t>Transforming response content to </a:t>
          </a:r>
          <a:r>
            <a:rPr lang="en-US" dirty="0" err="1"/>
            <a:t>json</a:t>
          </a:r>
          <a:endParaRPr lang="en-US" dirty="0"/>
        </a:p>
      </dgm:t>
    </dgm:pt>
    <dgm:pt modelId="{27C035D9-C0B5-44A0-BA2B-5023EF0E382F}" type="parTrans" cxnId="{8538332C-C7AD-41A1-AF62-767668DE510F}">
      <dgm:prSet/>
      <dgm:spPr/>
      <dgm:t>
        <a:bodyPr/>
        <a:lstStyle/>
        <a:p>
          <a:endParaRPr lang="en-US"/>
        </a:p>
      </dgm:t>
    </dgm:pt>
    <dgm:pt modelId="{B27B3D4E-E285-4812-A450-164D40619E75}" type="sibTrans" cxnId="{8538332C-C7AD-41A1-AF62-767668DE510F}">
      <dgm:prSet/>
      <dgm:spPr/>
      <dgm:t>
        <a:bodyPr/>
        <a:lstStyle/>
        <a:p>
          <a:endParaRPr lang="en-US"/>
        </a:p>
      </dgm:t>
    </dgm:pt>
    <dgm:pt modelId="{08E838DC-EFDA-4E89-99B3-B7AD5A986F61}" type="pres">
      <dgm:prSet presAssocID="{40AF390C-A40A-4CA4-AC63-167773935E8B}" presName="rootnode" presStyleCnt="0">
        <dgm:presLayoutVars>
          <dgm:chMax/>
          <dgm:chPref/>
          <dgm:dir/>
          <dgm:animLvl val="lvl"/>
        </dgm:presLayoutVars>
      </dgm:prSet>
      <dgm:spPr/>
    </dgm:pt>
    <dgm:pt modelId="{F2E0A496-9072-4B4B-96AE-94B1C5A627D3}" type="pres">
      <dgm:prSet presAssocID="{E132FED7-7097-450D-AE08-2A178B575480}" presName="composite" presStyleCnt="0"/>
      <dgm:spPr/>
    </dgm:pt>
    <dgm:pt modelId="{6B900A84-B9F7-4C8C-B49C-5ED3A402A245}" type="pres">
      <dgm:prSet presAssocID="{E132FED7-7097-450D-AE08-2A178B575480}" presName="bentUpArrow1" presStyleLbl="alignImgPlace1" presStyleIdx="0" presStyleCnt="3"/>
      <dgm:spPr/>
    </dgm:pt>
    <dgm:pt modelId="{D8C1B57D-EFE4-47A7-B26F-CCA5B1351950}" type="pres">
      <dgm:prSet presAssocID="{E132FED7-7097-450D-AE08-2A178B575480}" presName="ParentText" presStyleLbl="node1" presStyleIdx="0" presStyleCnt="4">
        <dgm:presLayoutVars>
          <dgm:chMax val="1"/>
          <dgm:chPref val="1"/>
          <dgm:bulletEnabled val="1"/>
        </dgm:presLayoutVars>
      </dgm:prSet>
      <dgm:spPr/>
    </dgm:pt>
    <dgm:pt modelId="{14E1BB23-D078-47BC-AB36-9C2093B87D60}" type="pres">
      <dgm:prSet presAssocID="{E132FED7-7097-450D-AE08-2A178B575480}" presName="ChildText" presStyleLbl="revTx" presStyleIdx="0" presStyleCnt="4">
        <dgm:presLayoutVars>
          <dgm:chMax val="0"/>
          <dgm:chPref val="0"/>
          <dgm:bulletEnabled val="1"/>
        </dgm:presLayoutVars>
      </dgm:prSet>
      <dgm:spPr/>
    </dgm:pt>
    <dgm:pt modelId="{EFCC604B-CE8E-472A-9E23-C8CD70F46206}" type="pres">
      <dgm:prSet presAssocID="{521B422C-DCCD-40DF-A338-94490A65E679}" presName="sibTrans" presStyleCnt="0"/>
      <dgm:spPr/>
    </dgm:pt>
    <dgm:pt modelId="{E3888F64-B573-4628-8448-8AAA8A8E07ED}" type="pres">
      <dgm:prSet presAssocID="{4CA8091A-A91F-474D-A3CB-3CFB909D22DC}" presName="composite" presStyleCnt="0"/>
      <dgm:spPr/>
    </dgm:pt>
    <dgm:pt modelId="{9FAD3BC0-18DD-4E15-A1BD-E4F3D82D1DC4}" type="pres">
      <dgm:prSet presAssocID="{4CA8091A-A91F-474D-A3CB-3CFB909D22DC}" presName="bentUpArrow1" presStyleLbl="alignImgPlace1" presStyleIdx="1" presStyleCnt="3"/>
      <dgm:spPr/>
    </dgm:pt>
    <dgm:pt modelId="{31E45F92-4DAC-4572-A9B1-8666776B50D6}" type="pres">
      <dgm:prSet presAssocID="{4CA8091A-A91F-474D-A3CB-3CFB909D22DC}" presName="ParentText" presStyleLbl="node1" presStyleIdx="1" presStyleCnt="4">
        <dgm:presLayoutVars>
          <dgm:chMax val="1"/>
          <dgm:chPref val="1"/>
          <dgm:bulletEnabled val="1"/>
        </dgm:presLayoutVars>
      </dgm:prSet>
      <dgm:spPr/>
    </dgm:pt>
    <dgm:pt modelId="{D1529AB3-5D1B-478C-B03C-676053888E02}" type="pres">
      <dgm:prSet presAssocID="{4CA8091A-A91F-474D-A3CB-3CFB909D22DC}" presName="ChildText" presStyleLbl="revTx" presStyleIdx="1" presStyleCnt="4">
        <dgm:presLayoutVars>
          <dgm:chMax val="0"/>
          <dgm:chPref val="0"/>
          <dgm:bulletEnabled val="1"/>
        </dgm:presLayoutVars>
      </dgm:prSet>
      <dgm:spPr/>
    </dgm:pt>
    <dgm:pt modelId="{C6385D39-C3EA-4755-94AF-C7D4DB7E2547}" type="pres">
      <dgm:prSet presAssocID="{A04F6FC0-93B0-4F06-99B8-22DDE31032F5}" presName="sibTrans" presStyleCnt="0"/>
      <dgm:spPr/>
    </dgm:pt>
    <dgm:pt modelId="{A58B7D37-8F70-43F1-A9CB-C19CE9277F1F}" type="pres">
      <dgm:prSet presAssocID="{C4F0686A-7B60-4A16-A928-80EF6D16FEEA}" presName="composite" presStyleCnt="0"/>
      <dgm:spPr/>
    </dgm:pt>
    <dgm:pt modelId="{EEC77782-4CCC-4E19-9958-1B38F0248907}" type="pres">
      <dgm:prSet presAssocID="{C4F0686A-7B60-4A16-A928-80EF6D16FEEA}" presName="bentUpArrow1" presStyleLbl="alignImgPlace1" presStyleIdx="2" presStyleCnt="3"/>
      <dgm:spPr/>
    </dgm:pt>
    <dgm:pt modelId="{E3D1EECB-68E6-46D8-A5F7-6CF09BDC4C84}" type="pres">
      <dgm:prSet presAssocID="{C4F0686A-7B60-4A16-A928-80EF6D16FEEA}" presName="ParentText" presStyleLbl="node1" presStyleIdx="2" presStyleCnt="4">
        <dgm:presLayoutVars>
          <dgm:chMax val="1"/>
          <dgm:chPref val="1"/>
          <dgm:bulletEnabled val="1"/>
        </dgm:presLayoutVars>
      </dgm:prSet>
      <dgm:spPr/>
    </dgm:pt>
    <dgm:pt modelId="{A70431FA-25A8-4350-93B9-021D77112006}" type="pres">
      <dgm:prSet presAssocID="{C4F0686A-7B60-4A16-A928-80EF6D16FEEA}" presName="ChildText" presStyleLbl="revTx" presStyleIdx="2" presStyleCnt="4">
        <dgm:presLayoutVars>
          <dgm:chMax val="0"/>
          <dgm:chPref val="0"/>
          <dgm:bulletEnabled val="1"/>
        </dgm:presLayoutVars>
      </dgm:prSet>
      <dgm:spPr/>
    </dgm:pt>
    <dgm:pt modelId="{B5F57ACF-9297-454C-8C04-0A344CB1C1C1}" type="pres">
      <dgm:prSet presAssocID="{B27B3D4E-E285-4812-A450-164D40619E75}" presName="sibTrans" presStyleCnt="0"/>
      <dgm:spPr/>
    </dgm:pt>
    <dgm:pt modelId="{FCBC581D-FE58-4D1C-88EA-99554A4CD974}" type="pres">
      <dgm:prSet presAssocID="{86D47DAC-62CA-4708-95A2-04C01ECD7528}" presName="composite" presStyleCnt="0"/>
      <dgm:spPr/>
    </dgm:pt>
    <dgm:pt modelId="{93BF1E91-8D3E-4D3E-A18A-2BA1641B714F}" type="pres">
      <dgm:prSet presAssocID="{86D47DAC-62CA-4708-95A2-04C01ECD7528}" presName="ParentText" presStyleLbl="node1" presStyleIdx="3" presStyleCnt="4">
        <dgm:presLayoutVars>
          <dgm:chMax val="1"/>
          <dgm:chPref val="1"/>
          <dgm:bulletEnabled val="1"/>
        </dgm:presLayoutVars>
      </dgm:prSet>
      <dgm:spPr/>
    </dgm:pt>
    <dgm:pt modelId="{497D8D88-2A5B-47FD-9597-63040BBF6934}" type="pres">
      <dgm:prSet presAssocID="{86D47DAC-62CA-4708-95A2-04C01ECD7528}" presName="FinalChildText" presStyleLbl="revTx" presStyleIdx="3" presStyleCnt="4" custScaleX="90560">
        <dgm:presLayoutVars>
          <dgm:chMax val="0"/>
          <dgm:chPref val="0"/>
          <dgm:bulletEnabled val="1"/>
        </dgm:presLayoutVars>
      </dgm:prSet>
      <dgm:spPr/>
    </dgm:pt>
  </dgm:ptLst>
  <dgm:cxnLst>
    <dgm:cxn modelId="{6562DC01-CC82-4660-AF2F-51ACE47ABFF3}" srcId="{40AF390C-A40A-4CA4-AC63-167773935E8B}" destId="{4CA8091A-A91F-474D-A3CB-3CFB909D22DC}" srcOrd="1" destOrd="0" parTransId="{52D0DFC4-3148-4025-9925-086ADED4DD0F}" sibTransId="{A04F6FC0-93B0-4F06-99B8-22DDE31032F5}"/>
    <dgm:cxn modelId="{B66D851E-11A3-4CE9-B0A7-C3629D9725BB}" type="presOf" srcId="{86D47DAC-62CA-4708-95A2-04C01ECD7528}" destId="{93BF1E91-8D3E-4D3E-A18A-2BA1641B714F}" srcOrd="0" destOrd="0" presId="urn:microsoft.com/office/officeart/2005/8/layout/StepDownProcess"/>
    <dgm:cxn modelId="{5A551822-3DFE-40AD-9397-E0657A378C8B}" srcId="{4CA8091A-A91F-474D-A3CB-3CFB909D22DC}" destId="{36CF033F-2B4B-4AF0-B3CB-42885F2851E2}" srcOrd="0" destOrd="0" parTransId="{415E8BFC-8BB5-46B4-AD86-44C1571EBB07}" sibTransId="{B041D28B-6E28-4A50-AAC7-4B32622D0E14}"/>
    <dgm:cxn modelId="{097B2B22-505D-4290-A090-5EF8C6B44B44}" type="presOf" srcId="{40AF390C-A40A-4CA4-AC63-167773935E8B}" destId="{08E838DC-EFDA-4E89-99B3-B7AD5A986F61}" srcOrd="0" destOrd="0" presId="urn:microsoft.com/office/officeart/2005/8/layout/StepDownProcess"/>
    <dgm:cxn modelId="{8538332C-C7AD-41A1-AF62-767668DE510F}" srcId="{40AF390C-A40A-4CA4-AC63-167773935E8B}" destId="{C4F0686A-7B60-4A16-A928-80EF6D16FEEA}" srcOrd="2" destOrd="0" parTransId="{27C035D9-C0B5-44A0-BA2B-5023EF0E382F}" sibTransId="{B27B3D4E-E285-4812-A450-164D40619E75}"/>
    <dgm:cxn modelId="{BEE3383F-CADB-48A5-9216-6B04BD62BF06}" srcId="{E132FED7-7097-450D-AE08-2A178B575480}" destId="{48E8A13E-CF1B-4DEC-BC71-CBF1CF37746E}" srcOrd="0" destOrd="0" parTransId="{02E01F84-416D-47C1-A9AD-7C9EADEF09B0}" sibTransId="{78C8DDAD-BB7B-4FD9-9188-710A75212B4A}"/>
    <dgm:cxn modelId="{D5ACCF6D-F002-48A5-A04E-DAA9E8C8F55A}" srcId="{40AF390C-A40A-4CA4-AC63-167773935E8B}" destId="{86D47DAC-62CA-4708-95A2-04C01ECD7528}" srcOrd="3" destOrd="0" parTransId="{CFA1D679-AC53-4D45-97EF-6C7E79E05570}" sibTransId="{2EA22A8A-AD09-4938-B1E6-E4CADB820FA2}"/>
    <dgm:cxn modelId="{6B6B9A6E-0D04-4EAB-9A5F-CABC453B2922}" srcId="{86D47DAC-62CA-4708-95A2-04C01ECD7528}" destId="{B92369E4-39A2-45A1-BF06-E013518910FC}" srcOrd="0" destOrd="0" parTransId="{D13F0642-4826-495C-B40B-120B598C61BD}" sibTransId="{91B23107-A5F4-42C9-853D-F7763AD53842}"/>
    <dgm:cxn modelId="{92970F4F-0DDE-4A46-9289-415403B47FA1}" type="presOf" srcId="{4CA8091A-A91F-474D-A3CB-3CFB909D22DC}" destId="{31E45F92-4DAC-4572-A9B1-8666776B50D6}" srcOrd="0" destOrd="0" presId="urn:microsoft.com/office/officeart/2005/8/layout/StepDownProcess"/>
    <dgm:cxn modelId="{50D20A53-A040-4415-9D19-3F0EC3F8694D}" type="presOf" srcId="{36CF033F-2B4B-4AF0-B3CB-42885F2851E2}" destId="{D1529AB3-5D1B-478C-B03C-676053888E02}" srcOrd="0" destOrd="0" presId="urn:microsoft.com/office/officeart/2005/8/layout/StepDownProcess"/>
    <dgm:cxn modelId="{C5881659-C15E-48D5-B5A1-A17700EF3E01}" type="presOf" srcId="{B92369E4-39A2-45A1-BF06-E013518910FC}" destId="{497D8D88-2A5B-47FD-9597-63040BBF6934}" srcOrd="0" destOrd="0" presId="urn:microsoft.com/office/officeart/2005/8/layout/StepDownProcess"/>
    <dgm:cxn modelId="{6422D29A-3444-4FE6-834B-2DDAC118EDA1}" type="presOf" srcId="{C4F0686A-7B60-4A16-A928-80EF6D16FEEA}" destId="{E3D1EECB-68E6-46D8-A5F7-6CF09BDC4C84}" srcOrd="0" destOrd="0" presId="urn:microsoft.com/office/officeart/2005/8/layout/StepDownProcess"/>
    <dgm:cxn modelId="{80F4E89D-70E8-41A0-8CF1-621738B4F4E1}" type="presOf" srcId="{E132FED7-7097-450D-AE08-2A178B575480}" destId="{D8C1B57D-EFE4-47A7-B26F-CCA5B1351950}" srcOrd="0" destOrd="0" presId="urn:microsoft.com/office/officeart/2005/8/layout/StepDownProcess"/>
    <dgm:cxn modelId="{D381BCA4-5976-40F2-97F9-59E342839DF1}" srcId="{40AF390C-A40A-4CA4-AC63-167773935E8B}" destId="{E132FED7-7097-450D-AE08-2A178B575480}" srcOrd="0" destOrd="0" parTransId="{19D13D11-0784-4FE0-8BCF-52A6DB8235D7}" sibTransId="{521B422C-DCCD-40DF-A338-94490A65E679}"/>
    <dgm:cxn modelId="{C7E1F7A8-68C3-48EE-B125-E2A6522BCAE7}" type="presOf" srcId="{48E8A13E-CF1B-4DEC-BC71-CBF1CF37746E}" destId="{14E1BB23-D078-47BC-AB36-9C2093B87D60}" srcOrd="0" destOrd="0" presId="urn:microsoft.com/office/officeart/2005/8/layout/StepDownProcess"/>
    <dgm:cxn modelId="{BB9DF74C-3470-4509-A9AC-F4703ABD63C2}" type="presParOf" srcId="{08E838DC-EFDA-4E89-99B3-B7AD5A986F61}" destId="{F2E0A496-9072-4B4B-96AE-94B1C5A627D3}" srcOrd="0" destOrd="0" presId="urn:microsoft.com/office/officeart/2005/8/layout/StepDownProcess"/>
    <dgm:cxn modelId="{753A8955-9FBA-47D1-8F0C-DA8EC1D09545}" type="presParOf" srcId="{F2E0A496-9072-4B4B-96AE-94B1C5A627D3}" destId="{6B900A84-B9F7-4C8C-B49C-5ED3A402A245}" srcOrd="0" destOrd="0" presId="urn:microsoft.com/office/officeart/2005/8/layout/StepDownProcess"/>
    <dgm:cxn modelId="{47833D88-D9E2-469E-AF70-71B54E4DCB59}" type="presParOf" srcId="{F2E0A496-9072-4B4B-96AE-94B1C5A627D3}" destId="{D8C1B57D-EFE4-47A7-B26F-CCA5B1351950}" srcOrd="1" destOrd="0" presId="urn:microsoft.com/office/officeart/2005/8/layout/StepDownProcess"/>
    <dgm:cxn modelId="{4A0EB494-84CF-42E5-A510-80EC1851E0F8}" type="presParOf" srcId="{F2E0A496-9072-4B4B-96AE-94B1C5A627D3}" destId="{14E1BB23-D078-47BC-AB36-9C2093B87D60}" srcOrd="2" destOrd="0" presId="urn:microsoft.com/office/officeart/2005/8/layout/StepDownProcess"/>
    <dgm:cxn modelId="{1A5DE2B1-3563-4C55-8FF1-D85506AA416E}" type="presParOf" srcId="{08E838DC-EFDA-4E89-99B3-B7AD5A986F61}" destId="{EFCC604B-CE8E-472A-9E23-C8CD70F46206}" srcOrd="1" destOrd="0" presId="urn:microsoft.com/office/officeart/2005/8/layout/StepDownProcess"/>
    <dgm:cxn modelId="{E7453EC2-F59C-47C1-8F60-442519351A39}" type="presParOf" srcId="{08E838DC-EFDA-4E89-99B3-B7AD5A986F61}" destId="{E3888F64-B573-4628-8448-8AAA8A8E07ED}" srcOrd="2" destOrd="0" presId="urn:microsoft.com/office/officeart/2005/8/layout/StepDownProcess"/>
    <dgm:cxn modelId="{CA16BAF4-E795-4DB4-B926-D7B1CE5A4EC3}" type="presParOf" srcId="{E3888F64-B573-4628-8448-8AAA8A8E07ED}" destId="{9FAD3BC0-18DD-4E15-A1BD-E4F3D82D1DC4}" srcOrd="0" destOrd="0" presId="urn:microsoft.com/office/officeart/2005/8/layout/StepDownProcess"/>
    <dgm:cxn modelId="{8196BAE6-5521-4F18-A5D9-0B5C406B0400}" type="presParOf" srcId="{E3888F64-B573-4628-8448-8AAA8A8E07ED}" destId="{31E45F92-4DAC-4572-A9B1-8666776B50D6}" srcOrd="1" destOrd="0" presId="urn:microsoft.com/office/officeart/2005/8/layout/StepDownProcess"/>
    <dgm:cxn modelId="{485C3C4D-E845-435A-ABED-864F5ACCAFF5}" type="presParOf" srcId="{E3888F64-B573-4628-8448-8AAA8A8E07ED}" destId="{D1529AB3-5D1B-478C-B03C-676053888E02}" srcOrd="2" destOrd="0" presId="urn:microsoft.com/office/officeart/2005/8/layout/StepDownProcess"/>
    <dgm:cxn modelId="{D66965F1-D00F-49E2-821D-2931E5E5EB7F}" type="presParOf" srcId="{08E838DC-EFDA-4E89-99B3-B7AD5A986F61}" destId="{C6385D39-C3EA-4755-94AF-C7D4DB7E2547}" srcOrd="3" destOrd="0" presId="urn:microsoft.com/office/officeart/2005/8/layout/StepDownProcess"/>
    <dgm:cxn modelId="{06CBFCBD-520D-40BB-8A40-289262760872}" type="presParOf" srcId="{08E838DC-EFDA-4E89-99B3-B7AD5A986F61}" destId="{A58B7D37-8F70-43F1-A9CB-C19CE9277F1F}" srcOrd="4" destOrd="0" presId="urn:microsoft.com/office/officeart/2005/8/layout/StepDownProcess"/>
    <dgm:cxn modelId="{C163E570-BA3F-4E09-9A05-F06E8190BB29}" type="presParOf" srcId="{A58B7D37-8F70-43F1-A9CB-C19CE9277F1F}" destId="{EEC77782-4CCC-4E19-9958-1B38F0248907}" srcOrd="0" destOrd="0" presId="urn:microsoft.com/office/officeart/2005/8/layout/StepDownProcess"/>
    <dgm:cxn modelId="{F81480A8-B7CE-4A32-9652-A38E350F4B25}" type="presParOf" srcId="{A58B7D37-8F70-43F1-A9CB-C19CE9277F1F}" destId="{E3D1EECB-68E6-46D8-A5F7-6CF09BDC4C84}" srcOrd="1" destOrd="0" presId="urn:microsoft.com/office/officeart/2005/8/layout/StepDownProcess"/>
    <dgm:cxn modelId="{023D0FF2-01DF-4C90-B34C-6325FB52DC75}" type="presParOf" srcId="{A58B7D37-8F70-43F1-A9CB-C19CE9277F1F}" destId="{A70431FA-25A8-4350-93B9-021D77112006}" srcOrd="2" destOrd="0" presId="urn:microsoft.com/office/officeart/2005/8/layout/StepDownProcess"/>
    <dgm:cxn modelId="{77A49E2E-0B0F-4386-8EC6-DAEBD1FF2696}" type="presParOf" srcId="{08E838DC-EFDA-4E89-99B3-B7AD5A986F61}" destId="{B5F57ACF-9297-454C-8C04-0A344CB1C1C1}" srcOrd="5" destOrd="0" presId="urn:microsoft.com/office/officeart/2005/8/layout/StepDownProcess"/>
    <dgm:cxn modelId="{F1465C89-2FF0-43D1-8F20-720B2EC261B7}" type="presParOf" srcId="{08E838DC-EFDA-4E89-99B3-B7AD5A986F61}" destId="{FCBC581D-FE58-4D1C-88EA-99554A4CD974}" srcOrd="6" destOrd="0" presId="urn:microsoft.com/office/officeart/2005/8/layout/StepDownProcess"/>
    <dgm:cxn modelId="{6B483969-29FC-4518-B633-E7D43663D85F}" type="presParOf" srcId="{FCBC581D-FE58-4D1C-88EA-99554A4CD974}" destId="{93BF1E91-8D3E-4D3E-A18A-2BA1641B714F}" srcOrd="0" destOrd="0" presId="urn:microsoft.com/office/officeart/2005/8/layout/StepDownProcess"/>
    <dgm:cxn modelId="{BDF1B40D-D936-44E0-AE4F-E399BC2BB756}" type="presParOf" srcId="{FCBC581D-FE58-4D1C-88EA-99554A4CD974}" destId="{497D8D88-2A5B-47FD-9597-63040BBF6934}" srcOrd="1"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6E3A055-AEE0-4F6C-93C6-DD368769DABD}"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US"/>
        </a:p>
      </dgm:t>
    </dgm:pt>
    <dgm:pt modelId="{037EC3C3-C3C3-45CD-87C8-37098BEEBA50}">
      <dgm:prSet phldrT="[Text]"/>
      <dgm:spPr/>
      <dgm:t>
        <a:bodyPr/>
        <a:lstStyle/>
        <a:p>
          <a:r>
            <a:rPr lang="en-US" dirty="0"/>
            <a:t>requests</a:t>
          </a:r>
        </a:p>
      </dgm:t>
    </dgm:pt>
    <dgm:pt modelId="{E44125FA-66F6-4805-8DEA-5B4317198E03}" type="parTrans" cxnId="{A5A84457-72BE-4F1F-B9C8-A52EFF772DE3}">
      <dgm:prSet/>
      <dgm:spPr/>
      <dgm:t>
        <a:bodyPr/>
        <a:lstStyle/>
        <a:p>
          <a:endParaRPr lang="en-US"/>
        </a:p>
      </dgm:t>
    </dgm:pt>
    <dgm:pt modelId="{EA8F5D81-007A-4C67-A9C7-942CA1C9BFAC}" type="sibTrans" cxnId="{A5A84457-72BE-4F1F-B9C8-A52EFF772DE3}">
      <dgm:prSet/>
      <dgm:spPr/>
      <dgm:t>
        <a:bodyPr/>
        <a:lstStyle/>
        <a:p>
          <a:endParaRPr lang="en-US"/>
        </a:p>
      </dgm:t>
    </dgm:pt>
    <dgm:pt modelId="{86E8EA66-E219-407A-937D-BE0AAD59424D}">
      <dgm:prSet phldrT="[Text]"/>
      <dgm:spPr/>
      <dgm:t>
        <a:bodyPr/>
        <a:lstStyle/>
        <a:p>
          <a:r>
            <a:rPr lang="en-US" dirty="0"/>
            <a:t>Import requests</a:t>
          </a:r>
        </a:p>
      </dgm:t>
    </dgm:pt>
    <dgm:pt modelId="{5CB82964-126E-4FF2-B42F-C8E9D1840B4D}" type="parTrans" cxnId="{7BC31CD4-DEED-4B36-8389-440061A6624F}">
      <dgm:prSet/>
      <dgm:spPr/>
      <dgm:t>
        <a:bodyPr/>
        <a:lstStyle/>
        <a:p>
          <a:endParaRPr lang="en-US"/>
        </a:p>
      </dgm:t>
    </dgm:pt>
    <dgm:pt modelId="{DA28F7F6-68E9-4658-86D8-07982A756DF6}" type="sibTrans" cxnId="{7BC31CD4-DEED-4B36-8389-440061A6624F}">
      <dgm:prSet/>
      <dgm:spPr/>
      <dgm:t>
        <a:bodyPr/>
        <a:lstStyle/>
        <a:p>
          <a:endParaRPr lang="en-US"/>
        </a:p>
      </dgm:t>
    </dgm:pt>
    <dgm:pt modelId="{47211019-23DF-4CA6-A7EC-3CDE7AF69EED}">
      <dgm:prSet phldrT="[Text]"/>
      <dgm:spPr/>
      <dgm:t>
        <a:bodyPr/>
        <a:lstStyle/>
        <a:p>
          <a:r>
            <a:rPr lang="en-US" dirty="0"/>
            <a:t>Response successful</a:t>
          </a:r>
        </a:p>
      </dgm:t>
    </dgm:pt>
    <dgm:pt modelId="{03F6AC2D-0F99-434A-B40F-A861654112A5}" type="parTrans" cxnId="{A768023D-8DCE-461F-9196-203BDE9618D8}">
      <dgm:prSet/>
      <dgm:spPr/>
      <dgm:t>
        <a:bodyPr/>
        <a:lstStyle/>
        <a:p>
          <a:endParaRPr lang="en-US"/>
        </a:p>
      </dgm:t>
    </dgm:pt>
    <dgm:pt modelId="{1D684411-0136-4F49-8C6F-DADDCC28593F}" type="sibTrans" cxnId="{A768023D-8DCE-461F-9196-203BDE9618D8}">
      <dgm:prSet/>
      <dgm:spPr/>
      <dgm:t>
        <a:bodyPr/>
        <a:lstStyle/>
        <a:p>
          <a:endParaRPr lang="en-US"/>
        </a:p>
      </dgm:t>
    </dgm:pt>
    <dgm:pt modelId="{DDF96F11-34EC-423A-A913-502C153B2068}">
      <dgm:prSet phldrT="[Text]"/>
      <dgm:spPr/>
      <dgm:t>
        <a:bodyPr/>
        <a:lstStyle/>
        <a:p>
          <a:r>
            <a:rPr lang="en-US" dirty="0"/>
            <a:t>(response code = 200)</a:t>
          </a:r>
        </a:p>
      </dgm:t>
    </dgm:pt>
    <dgm:pt modelId="{275AF310-66EE-44F7-995A-6EF0BB92CF83}" type="parTrans" cxnId="{7D3C5500-C6AD-4539-A0F6-815CBBA22FA2}">
      <dgm:prSet/>
      <dgm:spPr/>
      <dgm:t>
        <a:bodyPr/>
        <a:lstStyle/>
        <a:p>
          <a:endParaRPr lang="en-US"/>
        </a:p>
      </dgm:t>
    </dgm:pt>
    <dgm:pt modelId="{12226625-A0A7-4AFF-A575-553C6ECD6F40}" type="sibTrans" cxnId="{7D3C5500-C6AD-4539-A0F6-815CBBA22FA2}">
      <dgm:prSet/>
      <dgm:spPr/>
      <dgm:t>
        <a:bodyPr/>
        <a:lstStyle/>
        <a:p>
          <a:endParaRPr lang="en-US"/>
        </a:p>
      </dgm:t>
    </dgm:pt>
    <dgm:pt modelId="{81E2A089-7E10-4990-97DC-7AFAD0B43592}">
      <dgm:prSet phldrT="[Text]"/>
      <dgm:spPr/>
      <dgm:t>
        <a:bodyPr/>
        <a:lstStyle/>
        <a:p>
          <a:r>
            <a:rPr lang="en-US" dirty="0" err="1"/>
            <a:t>BeautifulSoup</a:t>
          </a:r>
          <a:r>
            <a:rPr lang="en-US" dirty="0"/>
            <a:t> Parser</a:t>
          </a:r>
        </a:p>
      </dgm:t>
    </dgm:pt>
    <dgm:pt modelId="{9B68B03A-0310-452E-98A5-5ABE34F51CCA}" type="parTrans" cxnId="{9AF5A119-C099-49A4-A417-DD3F58F81299}">
      <dgm:prSet/>
      <dgm:spPr/>
      <dgm:t>
        <a:bodyPr/>
        <a:lstStyle/>
        <a:p>
          <a:endParaRPr lang="en-US"/>
        </a:p>
      </dgm:t>
    </dgm:pt>
    <dgm:pt modelId="{25DDFCFF-7B15-47CA-A2E1-A66B9C782C7D}" type="sibTrans" cxnId="{9AF5A119-C099-49A4-A417-DD3F58F81299}">
      <dgm:prSet/>
      <dgm:spPr/>
      <dgm:t>
        <a:bodyPr/>
        <a:lstStyle/>
        <a:p>
          <a:endParaRPr lang="en-US"/>
        </a:p>
      </dgm:t>
    </dgm:pt>
    <dgm:pt modelId="{07CCED8C-2F33-4AA4-B29A-FFC367988EBC}">
      <dgm:prSet phldrT="[Text]"/>
      <dgm:spPr/>
      <dgm:t>
        <a:bodyPr/>
        <a:lstStyle/>
        <a:p>
          <a:r>
            <a:rPr lang="en-US" dirty="0"/>
            <a:t>‘html’ feature for BS parser</a:t>
          </a:r>
        </a:p>
      </dgm:t>
    </dgm:pt>
    <dgm:pt modelId="{023D3C36-D296-4963-A195-FDE6DBB1FECF}" type="parTrans" cxnId="{A6B6CD71-00F3-4112-85B4-F8BCE5E96A93}">
      <dgm:prSet/>
      <dgm:spPr/>
      <dgm:t>
        <a:bodyPr/>
        <a:lstStyle/>
        <a:p>
          <a:endParaRPr lang="en-US"/>
        </a:p>
      </dgm:t>
    </dgm:pt>
    <dgm:pt modelId="{9026142D-EFB0-40CE-8AD0-228715A3FD06}" type="sibTrans" cxnId="{A6B6CD71-00F3-4112-85B4-F8BCE5E96A93}">
      <dgm:prSet/>
      <dgm:spPr/>
      <dgm:t>
        <a:bodyPr/>
        <a:lstStyle/>
        <a:p>
          <a:endParaRPr lang="en-US"/>
        </a:p>
      </dgm:t>
    </dgm:pt>
    <dgm:pt modelId="{C14F78FC-BB85-4EBF-B8F5-64316A4CDD8C}">
      <dgm:prSet/>
      <dgm:spPr/>
      <dgm:t>
        <a:bodyPr/>
        <a:lstStyle/>
        <a:p>
          <a:r>
            <a:rPr lang="en-US" dirty="0"/>
            <a:t>Reading data via pandas</a:t>
          </a:r>
        </a:p>
      </dgm:t>
    </dgm:pt>
    <dgm:pt modelId="{7AD8C099-0E9D-432C-8D72-7019495D9DFE}" type="parTrans" cxnId="{291B7C8D-C446-4723-B8B9-3BCA88A842E2}">
      <dgm:prSet/>
      <dgm:spPr/>
      <dgm:t>
        <a:bodyPr/>
        <a:lstStyle/>
        <a:p>
          <a:endParaRPr lang="en-US"/>
        </a:p>
      </dgm:t>
    </dgm:pt>
    <dgm:pt modelId="{B022FA8C-09FC-4095-A307-7DE33BE7FA10}" type="sibTrans" cxnId="{291B7C8D-C446-4723-B8B9-3BCA88A842E2}">
      <dgm:prSet/>
      <dgm:spPr/>
      <dgm:t>
        <a:bodyPr/>
        <a:lstStyle/>
        <a:p>
          <a:endParaRPr lang="en-US"/>
        </a:p>
      </dgm:t>
    </dgm:pt>
    <dgm:pt modelId="{B42889DA-BF33-44C2-96CB-789191A836D8}" type="pres">
      <dgm:prSet presAssocID="{D6E3A055-AEE0-4F6C-93C6-DD368769DABD}" presName="rootnode" presStyleCnt="0">
        <dgm:presLayoutVars>
          <dgm:chMax/>
          <dgm:chPref/>
          <dgm:dir/>
          <dgm:animLvl val="lvl"/>
        </dgm:presLayoutVars>
      </dgm:prSet>
      <dgm:spPr/>
    </dgm:pt>
    <dgm:pt modelId="{BE003AF8-CF73-413C-B0F6-96B540931027}" type="pres">
      <dgm:prSet presAssocID="{037EC3C3-C3C3-45CD-87C8-37098BEEBA50}" presName="composite" presStyleCnt="0"/>
      <dgm:spPr/>
    </dgm:pt>
    <dgm:pt modelId="{4C13F1E6-3A7F-421C-9A68-EF5F70415CE8}" type="pres">
      <dgm:prSet presAssocID="{037EC3C3-C3C3-45CD-87C8-37098BEEBA50}" presName="bentUpArrow1" presStyleLbl="alignImgPlace1" presStyleIdx="0" presStyleCnt="3"/>
      <dgm:spPr/>
    </dgm:pt>
    <dgm:pt modelId="{0BD095AE-BA68-4B87-B1DE-2E3FE9DD9476}" type="pres">
      <dgm:prSet presAssocID="{037EC3C3-C3C3-45CD-87C8-37098BEEBA50}" presName="ParentText" presStyleLbl="node1" presStyleIdx="0" presStyleCnt="4">
        <dgm:presLayoutVars>
          <dgm:chMax val="1"/>
          <dgm:chPref val="1"/>
          <dgm:bulletEnabled val="1"/>
        </dgm:presLayoutVars>
      </dgm:prSet>
      <dgm:spPr/>
    </dgm:pt>
    <dgm:pt modelId="{381A538E-B5CF-4797-A7F8-4B649DB60832}" type="pres">
      <dgm:prSet presAssocID="{037EC3C3-C3C3-45CD-87C8-37098BEEBA50}" presName="ChildText" presStyleLbl="revTx" presStyleIdx="0" presStyleCnt="3">
        <dgm:presLayoutVars>
          <dgm:chMax val="0"/>
          <dgm:chPref val="0"/>
          <dgm:bulletEnabled val="1"/>
        </dgm:presLayoutVars>
      </dgm:prSet>
      <dgm:spPr/>
    </dgm:pt>
    <dgm:pt modelId="{C94A5E27-FA70-45EB-8167-0FD0DF3D75DB}" type="pres">
      <dgm:prSet presAssocID="{EA8F5D81-007A-4C67-A9C7-942CA1C9BFAC}" presName="sibTrans" presStyleCnt="0"/>
      <dgm:spPr/>
    </dgm:pt>
    <dgm:pt modelId="{E4ACEE97-8D89-4B27-B9CF-A2D96247A5CE}" type="pres">
      <dgm:prSet presAssocID="{47211019-23DF-4CA6-A7EC-3CDE7AF69EED}" presName="composite" presStyleCnt="0"/>
      <dgm:spPr/>
    </dgm:pt>
    <dgm:pt modelId="{CCEC774E-50F9-4DBB-9AD3-4AFB66DF5B34}" type="pres">
      <dgm:prSet presAssocID="{47211019-23DF-4CA6-A7EC-3CDE7AF69EED}" presName="bentUpArrow1" presStyleLbl="alignImgPlace1" presStyleIdx="1" presStyleCnt="3"/>
      <dgm:spPr/>
    </dgm:pt>
    <dgm:pt modelId="{3512A1EA-83B4-4ED7-A1A0-A1E591FA52E8}" type="pres">
      <dgm:prSet presAssocID="{47211019-23DF-4CA6-A7EC-3CDE7AF69EED}" presName="ParentText" presStyleLbl="node1" presStyleIdx="1" presStyleCnt="4">
        <dgm:presLayoutVars>
          <dgm:chMax val="1"/>
          <dgm:chPref val="1"/>
          <dgm:bulletEnabled val="1"/>
        </dgm:presLayoutVars>
      </dgm:prSet>
      <dgm:spPr/>
    </dgm:pt>
    <dgm:pt modelId="{D7A11ED1-6CA4-4CFE-BFD5-19DF45376DA6}" type="pres">
      <dgm:prSet presAssocID="{47211019-23DF-4CA6-A7EC-3CDE7AF69EED}" presName="ChildText" presStyleLbl="revTx" presStyleIdx="1" presStyleCnt="3">
        <dgm:presLayoutVars>
          <dgm:chMax val="0"/>
          <dgm:chPref val="0"/>
          <dgm:bulletEnabled val="1"/>
        </dgm:presLayoutVars>
      </dgm:prSet>
      <dgm:spPr/>
    </dgm:pt>
    <dgm:pt modelId="{7EF6E037-4072-4BEB-AD86-CFFFF353E02D}" type="pres">
      <dgm:prSet presAssocID="{1D684411-0136-4F49-8C6F-DADDCC28593F}" presName="sibTrans" presStyleCnt="0"/>
      <dgm:spPr/>
    </dgm:pt>
    <dgm:pt modelId="{32AEDA9E-18D0-4FCE-ACE9-06A3D61890C8}" type="pres">
      <dgm:prSet presAssocID="{81E2A089-7E10-4990-97DC-7AFAD0B43592}" presName="composite" presStyleCnt="0"/>
      <dgm:spPr/>
    </dgm:pt>
    <dgm:pt modelId="{046110DD-BFC1-4F7E-8C7C-AB32FC64A309}" type="pres">
      <dgm:prSet presAssocID="{81E2A089-7E10-4990-97DC-7AFAD0B43592}" presName="bentUpArrow1" presStyleLbl="alignImgPlace1" presStyleIdx="2" presStyleCnt="3"/>
      <dgm:spPr/>
    </dgm:pt>
    <dgm:pt modelId="{2FFD48C4-D8B3-43E0-B168-B8D400A9071C}" type="pres">
      <dgm:prSet presAssocID="{81E2A089-7E10-4990-97DC-7AFAD0B43592}" presName="ParentText" presStyleLbl="node1" presStyleIdx="2" presStyleCnt="4">
        <dgm:presLayoutVars>
          <dgm:chMax val="1"/>
          <dgm:chPref val="1"/>
          <dgm:bulletEnabled val="1"/>
        </dgm:presLayoutVars>
      </dgm:prSet>
      <dgm:spPr/>
    </dgm:pt>
    <dgm:pt modelId="{9F3365DE-829E-4072-ADAB-A96B9F5BDE4E}" type="pres">
      <dgm:prSet presAssocID="{81E2A089-7E10-4990-97DC-7AFAD0B43592}" presName="ChildText" presStyleLbl="revTx" presStyleIdx="2" presStyleCnt="3">
        <dgm:presLayoutVars>
          <dgm:chMax val="0"/>
          <dgm:chPref val="0"/>
          <dgm:bulletEnabled val="1"/>
        </dgm:presLayoutVars>
      </dgm:prSet>
      <dgm:spPr/>
    </dgm:pt>
    <dgm:pt modelId="{AB576E36-A16A-4BBB-A11D-C9079DB0EC70}" type="pres">
      <dgm:prSet presAssocID="{25DDFCFF-7B15-47CA-A2E1-A66B9C782C7D}" presName="sibTrans" presStyleCnt="0"/>
      <dgm:spPr/>
    </dgm:pt>
    <dgm:pt modelId="{75C35C93-E65B-49C9-B8AE-4EC4AC63E3C0}" type="pres">
      <dgm:prSet presAssocID="{C14F78FC-BB85-4EBF-B8F5-64316A4CDD8C}" presName="composite" presStyleCnt="0"/>
      <dgm:spPr/>
    </dgm:pt>
    <dgm:pt modelId="{176F4A25-4FC4-4567-B287-C0BDC7F7C1B4}" type="pres">
      <dgm:prSet presAssocID="{C14F78FC-BB85-4EBF-B8F5-64316A4CDD8C}" presName="ParentText" presStyleLbl="node1" presStyleIdx="3" presStyleCnt="4">
        <dgm:presLayoutVars>
          <dgm:chMax val="1"/>
          <dgm:chPref val="1"/>
          <dgm:bulletEnabled val="1"/>
        </dgm:presLayoutVars>
      </dgm:prSet>
      <dgm:spPr/>
    </dgm:pt>
  </dgm:ptLst>
  <dgm:cxnLst>
    <dgm:cxn modelId="{7D3C5500-C6AD-4539-A0F6-815CBBA22FA2}" srcId="{47211019-23DF-4CA6-A7EC-3CDE7AF69EED}" destId="{DDF96F11-34EC-423A-A913-502C153B2068}" srcOrd="0" destOrd="0" parTransId="{275AF310-66EE-44F7-995A-6EF0BB92CF83}" sibTransId="{12226625-A0A7-4AFF-A575-553C6ECD6F40}"/>
    <dgm:cxn modelId="{9AF5A119-C099-49A4-A417-DD3F58F81299}" srcId="{D6E3A055-AEE0-4F6C-93C6-DD368769DABD}" destId="{81E2A089-7E10-4990-97DC-7AFAD0B43592}" srcOrd="2" destOrd="0" parTransId="{9B68B03A-0310-452E-98A5-5ABE34F51CCA}" sibTransId="{25DDFCFF-7B15-47CA-A2E1-A66B9C782C7D}"/>
    <dgm:cxn modelId="{A768023D-8DCE-461F-9196-203BDE9618D8}" srcId="{D6E3A055-AEE0-4F6C-93C6-DD368769DABD}" destId="{47211019-23DF-4CA6-A7EC-3CDE7AF69EED}" srcOrd="1" destOrd="0" parTransId="{03F6AC2D-0F99-434A-B40F-A861654112A5}" sibTransId="{1D684411-0136-4F49-8C6F-DADDCC28593F}"/>
    <dgm:cxn modelId="{96F5F23F-1E5F-4F57-A1BD-9B11906C1605}" type="presOf" srcId="{81E2A089-7E10-4990-97DC-7AFAD0B43592}" destId="{2FFD48C4-D8B3-43E0-B168-B8D400A9071C}" srcOrd="0" destOrd="0" presId="urn:microsoft.com/office/officeart/2005/8/layout/StepDownProcess"/>
    <dgm:cxn modelId="{E109FD4C-CF8C-48AA-B10D-BAE3BE8C9C85}" type="presOf" srcId="{C14F78FC-BB85-4EBF-B8F5-64316A4CDD8C}" destId="{176F4A25-4FC4-4567-B287-C0BDC7F7C1B4}" srcOrd="0" destOrd="0" presId="urn:microsoft.com/office/officeart/2005/8/layout/StepDownProcess"/>
    <dgm:cxn modelId="{A6B6CD71-00F3-4112-85B4-F8BCE5E96A93}" srcId="{81E2A089-7E10-4990-97DC-7AFAD0B43592}" destId="{07CCED8C-2F33-4AA4-B29A-FFC367988EBC}" srcOrd="0" destOrd="0" parTransId="{023D3C36-D296-4963-A195-FDE6DBB1FECF}" sibTransId="{9026142D-EFB0-40CE-8AD0-228715A3FD06}"/>
    <dgm:cxn modelId="{A5A84457-72BE-4F1F-B9C8-A52EFF772DE3}" srcId="{D6E3A055-AEE0-4F6C-93C6-DD368769DABD}" destId="{037EC3C3-C3C3-45CD-87C8-37098BEEBA50}" srcOrd="0" destOrd="0" parTransId="{E44125FA-66F6-4805-8DEA-5B4317198E03}" sibTransId="{EA8F5D81-007A-4C67-A9C7-942CA1C9BFAC}"/>
    <dgm:cxn modelId="{291B7C8D-C446-4723-B8B9-3BCA88A842E2}" srcId="{D6E3A055-AEE0-4F6C-93C6-DD368769DABD}" destId="{C14F78FC-BB85-4EBF-B8F5-64316A4CDD8C}" srcOrd="3" destOrd="0" parTransId="{7AD8C099-0E9D-432C-8D72-7019495D9DFE}" sibTransId="{B022FA8C-09FC-4095-A307-7DE33BE7FA10}"/>
    <dgm:cxn modelId="{0E6F1393-6252-4E05-BF2D-13D07FCE4773}" type="presOf" srcId="{DDF96F11-34EC-423A-A913-502C153B2068}" destId="{D7A11ED1-6CA4-4CFE-BFD5-19DF45376DA6}" srcOrd="0" destOrd="0" presId="urn:microsoft.com/office/officeart/2005/8/layout/StepDownProcess"/>
    <dgm:cxn modelId="{A0945EA3-7024-47BD-85D7-D68D0BE3D109}" type="presOf" srcId="{07CCED8C-2F33-4AA4-B29A-FFC367988EBC}" destId="{9F3365DE-829E-4072-ADAB-A96B9F5BDE4E}" srcOrd="0" destOrd="0" presId="urn:microsoft.com/office/officeart/2005/8/layout/StepDownProcess"/>
    <dgm:cxn modelId="{40CFBFB1-69F0-4CE6-B354-B37B7A15AC31}" type="presOf" srcId="{D6E3A055-AEE0-4F6C-93C6-DD368769DABD}" destId="{B42889DA-BF33-44C2-96CB-789191A836D8}" srcOrd="0" destOrd="0" presId="urn:microsoft.com/office/officeart/2005/8/layout/StepDownProcess"/>
    <dgm:cxn modelId="{7BC31CD4-DEED-4B36-8389-440061A6624F}" srcId="{037EC3C3-C3C3-45CD-87C8-37098BEEBA50}" destId="{86E8EA66-E219-407A-937D-BE0AAD59424D}" srcOrd="0" destOrd="0" parTransId="{5CB82964-126E-4FF2-B42F-C8E9D1840B4D}" sibTransId="{DA28F7F6-68E9-4658-86D8-07982A756DF6}"/>
    <dgm:cxn modelId="{2BA805D9-C91B-4931-81BB-9E64257192E4}" type="presOf" srcId="{86E8EA66-E219-407A-937D-BE0AAD59424D}" destId="{381A538E-B5CF-4797-A7F8-4B649DB60832}" srcOrd="0" destOrd="0" presId="urn:microsoft.com/office/officeart/2005/8/layout/StepDownProcess"/>
    <dgm:cxn modelId="{7BE445DF-7DA5-4B84-BEBE-881853BC6091}" type="presOf" srcId="{47211019-23DF-4CA6-A7EC-3CDE7AF69EED}" destId="{3512A1EA-83B4-4ED7-A1A0-A1E591FA52E8}" srcOrd="0" destOrd="0" presId="urn:microsoft.com/office/officeart/2005/8/layout/StepDownProcess"/>
    <dgm:cxn modelId="{F4FBE3E2-CA3B-4BA6-88E3-612F0B4FF5F1}" type="presOf" srcId="{037EC3C3-C3C3-45CD-87C8-37098BEEBA50}" destId="{0BD095AE-BA68-4B87-B1DE-2E3FE9DD9476}" srcOrd="0" destOrd="0" presId="urn:microsoft.com/office/officeart/2005/8/layout/StepDownProcess"/>
    <dgm:cxn modelId="{B8B0B17B-9CC5-4A00-9C97-3D51EB3CB033}" type="presParOf" srcId="{B42889DA-BF33-44C2-96CB-789191A836D8}" destId="{BE003AF8-CF73-413C-B0F6-96B540931027}" srcOrd="0" destOrd="0" presId="urn:microsoft.com/office/officeart/2005/8/layout/StepDownProcess"/>
    <dgm:cxn modelId="{FEC9E9C4-8C18-4FAA-9C19-B76A0B66C6E7}" type="presParOf" srcId="{BE003AF8-CF73-413C-B0F6-96B540931027}" destId="{4C13F1E6-3A7F-421C-9A68-EF5F70415CE8}" srcOrd="0" destOrd="0" presId="urn:microsoft.com/office/officeart/2005/8/layout/StepDownProcess"/>
    <dgm:cxn modelId="{E39B8269-4386-488D-85B3-CC6349CDDC11}" type="presParOf" srcId="{BE003AF8-CF73-413C-B0F6-96B540931027}" destId="{0BD095AE-BA68-4B87-B1DE-2E3FE9DD9476}" srcOrd="1" destOrd="0" presId="urn:microsoft.com/office/officeart/2005/8/layout/StepDownProcess"/>
    <dgm:cxn modelId="{673D6891-BC3C-41C5-BB6B-ED3678790A6C}" type="presParOf" srcId="{BE003AF8-CF73-413C-B0F6-96B540931027}" destId="{381A538E-B5CF-4797-A7F8-4B649DB60832}" srcOrd="2" destOrd="0" presId="urn:microsoft.com/office/officeart/2005/8/layout/StepDownProcess"/>
    <dgm:cxn modelId="{1280B970-DFB6-475D-A8AE-DC4C38598534}" type="presParOf" srcId="{B42889DA-BF33-44C2-96CB-789191A836D8}" destId="{C94A5E27-FA70-45EB-8167-0FD0DF3D75DB}" srcOrd="1" destOrd="0" presId="urn:microsoft.com/office/officeart/2005/8/layout/StepDownProcess"/>
    <dgm:cxn modelId="{C2D64604-2EE7-4175-82B3-D054D8943770}" type="presParOf" srcId="{B42889DA-BF33-44C2-96CB-789191A836D8}" destId="{E4ACEE97-8D89-4B27-B9CF-A2D96247A5CE}" srcOrd="2" destOrd="0" presId="urn:microsoft.com/office/officeart/2005/8/layout/StepDownProcess"/>
    <dgm:cxn modelId="{F1AD58A6-8186-4980-AEA5-AFFC84440F6E}" type="presParOf" srcId="{E4ACEE97-8D89-4B27-B9CF-A2D96247A5CE}" destId="{CCEC774E-50F9-4DBB-9AD3-4AFB66DF5B34}" srcOrd="0" destOrd="0" presId="urn:microsoft.com/office/officeart/2005/8/layout/StepDownProcess"/>
    <dgm:cxn modelId="{4E3D0244-4EA7-4675-8224-BCB18782A612}" type="presParOf" srcId="{E4ACEE97-8D89-4B27-B9CF-A2D96247A5CE}" destId="{3512A1EA-83B4-4ED7-A1A0-A1E591FA52E8}" srcOrd="1" destOrd="0" presId="urn:microsoft.com/office/officeart/2005/8/layout/StepDownProcess"/>
    <dgm:cxn modelId="{DA6D8827-1186-40E8-ACF5-2A844D21A027}" type="presParOf" srcId="{E4ACEE97-8D89-4B27-B9CF-A2D96247A5CE}" destId="{D7A11ED1-6CA4-4CFE-BFD5-19DF45376DA6}" srcOrd="2" destOrd="0" presId="urn:microsoft.com/office/officeart/2005/8/layout/StepDownProcess"/>
    <dgm:cxn modelId="{60C782AB-7CF1-4AC6-832A-68A3E3D2E44B}" type="presParOf" srcId="{B42889DA-BF33-44C2-96CB-789191A836D8}" destId="{7EF6E037-4072-4BEB-AD86-CFFFF353E02D}" srcOrd="3" destOrd="0" presId="urn:microsoft.com/office/officeart/2005/8/layout/StepDownProcess"/>
    <dgm:cxn modelId="{9B9BD6C2-4E3A-4F2A-9A7C-F6643B503CCB}" type="presParOf" srcId="{B42889DA-BF33-44C2-96CB-789191A836D8}" destId="{32AEDA9E-18D0-4FCE-ACE9-06A3D61890C8}" srcOrd="4" destOrd="0" presId="urn:microsoft.com/office/officeart/2005/8/layout/StepDownProcess"/>
    <dgm:cxn modelId="{7728DD3E-55CF-4C42-84C0-318C71763297}" type="presParOf" srcId="{32AEDA9E-18D0-4FCE-ACE9-06A3D61890C8}" destId="{046110DD-BFC1-4F7E-8C7C-AB32FC64A309}" srcOrd="0" destOrd="0" presId="urn:microsoft.com/office/officeart/2005/8/layout/StepDownProcess"/>
    <dgm:cxn modelId="{943A1048-CDF0-48A5-B99E-7AB5B9A1E5DD}" type="presParOf" srcId="{32AEDA9E-18D0-4FCE-ACE9-06A3D61890C8}" destId="{2FFD48C4-D8B3-43E0-B168-B8D400A9071C}" srcOrd="1" destOrd="0" presId="urn:microsoft.com/office/officeart/2005/8/layout/StepDownProcess"/>
    <dgm:cxn modelId="{BCC07463-D062-4C7D-8CF9-B2D1E6B20D59}" type="presParOf" srcId="{32AEDA9E-18D0-4FCE-ACE9-06A3D61890C8}" destId="{9F3365DE-829E-4072-ADAB-A96B9F5BDE4E}" srcOrd="2" destOrd="0" presId="urn:microsoft.com/office/officeart/2005/8/layout/StepDownProcess"/>
    <dgm:cxn modelId="{DEE97FD6-7867-406A-8BE9-495FCA90A62F}" type="presParOf" srcId="{B42889DA-BF33-44C2-96CB-789191A836D8}" destId="{AB576E36-A16A-4BBB-A11D-C9079DB0EC70}" srcOrd="5" destOrd="0" presId="urn:microsoft.com/office/officeart/2005/8/layout/StepDownProcess"/>
    <dgm:cxn modelId="{762A5ED3-BB88-4A30-9166-A0183E651FFB}" type="presParOf" srcId="{B42889DA-BF33-44C2-96CB-789191A836D8}" destId="{75C35C93-E65B-49C9-B8AE-4EC4AC63E3C0}" srcOrd="6" destOrd="0" presId="urn:microsoft.com/office/officeart/2005/8/layout/StepDownProcess"/>
    <dgm:cxn modelId="{786C6A00-CB80-4CF4-BE32-D9E819A223BE}" type="presParOf" srcId="{75C35C93-E65B-49C9-B8AE-4EC4AC63E3C0}" destId="{176F4A25-4FC4-4567-B287-C0BDC7F7C1B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6E3A055-AEE0-4F6C-93C6-DD368769DABD}"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US"/>
        </a:p>
      </dgm:t>
    </dgm:pt>
    <dgm:pt modelId="{C14F78FC-BB85-4EBF-B8F5-64316A4CDD8C}">
      <dgm:prSet/>
      <dgm:spPr/>
      <dgm:t>
        <a:bodyPr/>
        <a:lstStyle/>
        <a:p>
          <a:r>
            <a:rPr lang="en-US" dirty="0"/>
            <a:t>Reading data via pandas</a:t>
          </a:r>
        </a:p>
      </dgm:t>
    </dgm:pt>
    <dgm:pt modelId="{7AD8C099-0E9D-432C-8D72-7019495D9DFE}" type="parTrans" cxnId="{291B7C8D-C446-4723-B8B9-3BCA88A842E2}">
      <dgm:prSet/>
      <dgm:spPr/>
      <dgm:t>
        <a:bodyPr/>
        <a:lstStyle/>
        <a:p>
          <a:endParaRPr lang="en-US"/>
        </a:p>
      </dgm:t>
    </dgm:pt>
    <dgm:pt modelId="{B022FA8C-09FC-4095-A307-7DE33BE7FA10}" type="sibTrans" cxnId="{291B7C8D-C446-4723-B8B9-3BCA88A842E2}">
      <dgm:prSet/>
      <dgm:spPr/>
      <dgm:t>
        <a:bodyPr/>
        <a:lstStyle/>
        <a:p>
          <a:endParaRPr lang="en-US"/>
        </a:p>
      </dgm:t>
    </dgm:pt>
    <dgm:pt modelId="{0BCC0731-1C49-41C7-9E1D-11E66E045525}">
      <dgm:prSet/>
      <dgm:spPr/>
      <dgm:t>
        <a:bodyPr/>
        <a:lstStyle/>
        <a:p>
          <a:r>
            <a:rPr lang="en-US" dirty="0"/>
            <a:t>Calculating null values </a:t>
          </a:r>
        </a:p>
      </dgm:t>
    </dgm:pt>
    <dgm:pt modelId="{EE6C9457-1461-45C2-9047-EC72F3E4702D}" type="parTrans" cxnId="{1613E39C-A8E6-4ED1-87D1-654B10953C11}">
      <dgm:prSet/>
      <dgm:spPr/>
      <dgm:t>
        <a:bodyPr/>
        <a:lstStyle/>
        <a:p>
          <a:endParaRPr lang="en-US"/>
        </a:p>
      </dgm:t>
    </dgm:pt>
    <dgm:pt modelId="{437A2564-B4B6-4E26-BBF4-514FCD64C587}" type="sibTrans" cxnId="{1613E39C-A8E6-4ED1-87D1-654B10953C11}">
      <dgm:prSet/>
      <dgm:spPr/>
      <dgm:t>
        <a:bodyPr/>
        <a:lstStyle/>
        <a:p>
          <a:endParaRPr lang="en-US"/>
        </a:p>
      </dgm:t>
    </dgm:pt>
    <dgm:pt modelId="{8677969A-A58E-4885-A934-44B7969026BE}">
      <dgm:prSet/>
      <dgm:spPr/>
      <dgm:t>
        <a:bodyPr/>
        <a:lstStyle/>
        <a:p>
          <a:r>
            <a:rPr lang="en-US" dirty="0"/>
            <a:t>Calculating values for </a:t>
          </a:r>
          <a:r>
            <a:rPr lang="en-US" dirty="0" err="1"/>
            <a:t>LaunchSites</a:t>
          </a:r>
          <a:endParaRPr lang="en-US" dirty="0"/>
        </a:p>
      </dgm:t>
    </dgm:pt>
    <dgm:pt modelId="{2B7733E9-2204-467C-8979-E3A78F15266D}" type="parTrans" cxnId="{715DF458-FCC9-4C00-A94D-7F80F1F1ECC2}">
      <dgm:prSet/>
      <dgm:spPr/>
      <dgm:t>
        <a:bodyPr/>
        <a:lstStyle/>
        <a:p>
          <a:endParaRPr lang="en-US"/>
        </a:p>
      </dgm:t>
    </dgm:pt>
    <dgm:pt modelId="{DF639C64-A57C-4D90-A719-3F5ECF866B18}" type="sibTrans" cxnId="{715DF458-FCC9-4C00-A94D-7F80F1F1ECC2}">
      <dgm:prSet/>
      <dgm:spPr/>
      <dgm:t>
        <a:bodyPr/>
        <a:lstStyle/>
        <a:p>
          <a:endParaRPr lang="en-US"/>
        </a:p>
      </dgm:t>
    </dgm:pt>
    <dgm:pt modelId="{5B75F148-4938-4FE4-B020-6FAF6B465C5A}">
      <dgm:prSet/>
      <dgm:spPr/>
      <dgm:t>
        <a:bodyPr/>
        <a:lstStyle/>
        <a:p>
          <a:r>
            <a:rPr lang="en-US" dirty="0"/>
            <a:t>Number and occurrence for each orbit</a:t>
          </a:r>
        </a:p>
      </dgm:t>
    </dgm:pt>
    <dgm:pt modelId="{C2916753-0B3E-4C26-BEED-CF82371996C6}" type="parTrans" cxnId="{E65D2E15-91F2-4F2C-890C-5415E7E584A0}">
      <dgm:prSet/>
      <dgm:spPr/>
      <dgm:t>
        <a:bodyPr/>
        <a:lstStyle/>
        <a:p>
          <a:endParaRPr lang="en-US"/>
        </a:p>
      </dgm:t>
    </dgm:pt>
    <dgm:pt modelId="{FBCDCEBA-78B3-48BC-B1E6-76ABADD97D69}" type="sibTrans" cxnId="{E65D2E15-91F2-4F2C-890C-5415E7E584A0}">
      <dgm:prSet/>
      <dgm:spPr/>
      <dgm:t>
        <a:bodyPr/>
        <a:lstStyle/>
        <a:p>
          <a:endParaRPr lang="en-US"/>
        </a:p>
      </dgm:t>
    </dgm:pt>
    <dgm:pt modelId="{22851B47-4657-460F-9D04-E8DB458099B3}">
      <dgm:prSet/>
      <dgm:spPr/>
      <dgm:t>
        <a:bodyPr/>
        <a:lstStyle/>
        <a:p>
          <a:r>
            <a:rPr lang="en-US" dirty="0"/>
            <a:t>Calculating  values outcomes (good &amp; bad)</a:t>
          </a:r>
        </a:p>
      </dgm:t>
    </dgm:pt>
    <dgm:pt modelId="{56B7C1A9-FA6A-4305-A1AB-DC911D36491C}" type="parTrans" cxnId="{0E8E7805-34FC-41CF-81BA-CBF734ACBE6A}">
      <dgm:prSet/>
      <dgm:spPr/>
      <dgm:t>
        <a:bodyPr/>
        <a:lstStyle/>
        <a:p>
          <a:endParaRPr lang="en-US"/>
        </a:p>
      </dgm:t>
    </dgm:pt>
    <dgm:pt modelId="{B0BFD78F-2FB9-4CBB-B9F7-0CC3151E7A8F}" type="sibTrans" cxnId="{0E8E7805-34FC-41CF-81BA-CBF734ACBE6A}">
      <dgm:prSet/>
      <dgm:spPr/>
      <dgm:t>
        <a:bodyPr/>
        <a:lstStyle/>
        <a:p>
          <a:endParaRPr lang="en-US"/>
        </a:p>
      </dgm:t>
    </dgm:pt>
    <dgm:pt modelId="{B42889DA-BF33-44C2-96CB-789191A836D8}" type="pres">
      <dgm:prSet presAssocID="{D6E3A055-AEE0-4F6C-93C6-DD368769DABD}" presName="rootnode" presStyleCnt="0">
        <dgm:presLayoutVars>
          <dgm:chMax/>
          <dgm:chPref/>
          <dgm:dir/>
          <dgm:animLvl val="lvl"/>
        </dgm:presLayoutVars>
      </dgm:prSet>
      <dgm:spPr/>
    </dgm:pt>
    <dgm:pt modelId="{75C35C93-E65B-49C9-B8AE-4EC4AC63E3C0}" type="pres">
      <dgm:prSet presAssocID="{C14F78FC-BB85-4EBF-B8F5-64316A4CDD8C}" presName="composite" presStyleCnt="0"/>
      <dgm:spPr/>
    </dgm:pt>
    <dgm:pt modelId="{5466EF6C-82C5-4DD0-9F0E-EBBB230F9CAC}" type="pres">
      <dgm:prSet presAssocID="{C14F78FC-BB85-4EBF-B8F5-64316A4CDD8C}" presName="bentUpArrow1" presStyleLbl="alignImgPlace1" presStyleIdx="0" presStyleCnt="4"/>
      <dgm:spPr/>
    </dgm:pt>
    <dgm:pt modelId="{176F4A25-4FC4-4567-B287-C0BDC7F7C1B4}" type="pres">
      <dgm:prSet presAssocID="{C14F78FC-BB85-4EBF-B8F5-64316A4CDD8C}" presName="ParentText" presStyleLbl="node1" presStyleIdx="0" presStyleCnt="5">
        <dgm:presLayoutVars>
          <dgm:chMax val="1"/>
          <dgm:chPref val="1"/>
          <dgm:bulletEnabled val="1"/>
        </dgm:presLayoutVars>
      </dgm:prSet>
      <dgm:spPr/>
    </dgm:pt>
    <dgm:pt modelId="{61945D4B-F6D9-4C21-9665-A26845D046DC}" type="pres">
      <dgm:prSet presAssocID="{C14F78FC-BB85-4EBF-B8F5-64316A4CDD8C}" presName="ChildText" presStyleLbl="revTx" presStyleIdx="0" presStyleCnt="4">
        <dgm:presLayoutVars>
          <dgm:chMax val="0"/>
          <dgm:chPref val="0"/>
          <dgm:bulletEnabled val="1"/>
        </dgm:presLayoutVars>
      </dgm:prSet>
      <dgm:spPr/>
    </dgm:pt>
    <dgm:pt modelId="{9D20F384-CF53-4E0A-A6C7-37474A674441}" type="pres">
      <dgm:prSet presAssocID="{B022FA8C-09FC-4095-A307-7DE33BE7FA10}" presName="sibTrans" presStyleCnt="0"/>
      <dgm:spPr/>
    </dgm:pt>
    <dgm:pt modelId="{03E2603C-FFC3-417B-B592-8E44C5FF1C5E}" type="pres">
      <dgm:prSet presAssocID="{0BCC0731-1C49-41C7-9E1D-11E66E045525}" presName="composite" presStyleCnt="0"/>
      <dgm:spPr/>
    </dgm:pt>
    <dgm:pt modelId="{A7DD210D-8B58-4262-B715-182A953A9286}" type="pres">
      <dgm:prSet presAssocID="{0BCC0731-1C49-41C7-9E1D-11E66E045525}" presName="bentUpArrow1" presStyleLbl="alignImgPlace1" presStyleIdx="1" presStyleCnt="4"/>
      <dgm:spPr/>
    </dgm:pt>
    <dgm:pt modelId="{A2B3A3BD-C992-434E-9CF9-E1647F3C2AE5}" type="pres">
      <dgm:prSet presAssocID="{0BCC0731-1C49-41C7-9E1D-11E66E045525}" presName="ParentText" presStyleLbl="node1" presStyleIdx="1" presStyleCnt="5">
        <dgm:presLayoutVars>
          <dgm:chMax val="1"/>
          <dgm:chPref val="1"/>
          <dgm:bulletEnabled val="1"/>
        </dgm:presLayoutVars>
      </dgm:prSet>
      <dgm:spPr/>
    </dgm:pt>
    <dgm:pt modelId="{52B810A0-F6B2-4368-8A42-8199A44E2DD5}" type="pres">
      <dgm:prSet presAssocID="{0BCC0731-1C49-41C7-9E1D-11E66E045525}" presName="ChildText" presStyleLbl="revTx" presStyleIdx="1" presStyleCnt="4">
        <dgm:presLayoutVars>
          <dgm:chMax val="0"/>
          <dgm:chPref val="0"/>
          <dgm:bulletEnabled val="1"/>
        </dgm:presLayoutVars>
      </dgm:prSet>
      <dgm:spPr/>
    </dgm:pt>
    <dgm:pt modelId="{A973F5CF-8972-4B6E-B093-8F391E0839CA}" type="pres">
      <dgm:prSet presAssocID="{437A2564-B4B6-4E26-BBF4-514FCD64C587}" presName="sibTrans" presStyleCnt="0"/>
      <dgm:spPr/>
    </dgm:pt>
    <dgm:pt modelId="{9F20B37C-B868-4680-BA4C-96AEA3717D19}" type="pres">
      <dgm:prSet presAssocID="{8677969A-A58E-4885-A934-44B7969026BE}" presName="composite" presStyleCnt="0"/>
      <dgm:spPr/>
    </dgm:pt>
    <dgm:pt modelId="{4BF5153D-136B-4951-A6FC-2CD9D4D96AD7}" type="pres">
      <dgm:prSet presAssocID="{8677969A-A58E-4885-A934-44B7969026BE}" presName="bentUpArrow1" presStyleLbl="alignImgPlace1" presStyleIdx="2" presStyleCnt="4"/>
      <dgm:spPr/>
    </dgm:pt>
    <dgm:pt modelId="{B0169B37-D2D5-49D4-B4C6-148D8CAD95F5}" type="pres">
      <dgm:prSet presAssocID="{8677969A-A58E-4885-A934-44B7969026BE}" presName="ParentText" presStyleLbl="node1" presStyleIdx="2" presStyleCnt="5">
        <dgm:presLayoutVars>
          <dgm:chMax val="1"/>
          <dgm:chPref val="1"/>
          <dgm:bulletEnabled val="1"/>
        </dgm:presLayoutVars>
      </dgm:prSet>
      <dgm:spPr/>
    </dgm:pt>
    <dgm:pt modelId="{CC7531A5-B507-4063-9547-04DA191C9E94}" type="pres">
      <dgm:prSet presAssocID="{8677969A-A58E-4885-A934-44B7969026BE}" presName="ChildText" presStyleLbl="revTx" presStyleIdx="2" presStyleCnt="4">
        <dgm:presLayoutVars>
          <dgm:chMax val="0"/>
          <dgm:chPref val="0"/>
          <dgm:bulletEnabled val="1"/>
        </dgm:presLayoutVars>
      </dgm:prSet>
      <dgm:spPr/>
    </dgm:pt>
    <dgm:pt modelId="{8D7A9A69-459B-4679-BFA3-CBE882A0271D}" type="pres">
      <dgm:prSet presAssocID="{DF639C64-A57C-4D90-A719-3F5ECF866B18}" presName="sibTrans" presStyleCnt="0"/>
      <dgm:spPr/>
    </dgm:pt>
    <dgm:pt modelId="{FC225776-BEA4-4073-8DC7-E1E9B1BC04E3}" type="pres">
      <dgm:prSet presAssocID="{5B75F148-4938-4FE4-B020-6FAF6B465C5A}" presName="composite" presStyleCnt="0"/>
      <dgm:spPr/>
    </dgm:pt>
    <dgm:pt modelId="{5A414867-8A1B-4D53-B578-24A5F0D01D5C}" type="pres">
      <dgm:prSet presAssocID="{5B75F148-4938-4FE4-B020-6FAF6B465C5A}" presName="bentUpArrow1" presStyleLbl="alignImgPlace1" presStyleIdx="3" presStyleCnt="4"/>
      <dgm:spPr/>
    </dgm:pt>
    <dgm:pt modelId="{587260AE-43CC-4B63-AC01-7E53CC9E65C3}" type="pres">
      <dgm:prSet presAssocID="{5B75F148-4938-4FE4-B020-6FAF6B465C5A}" presName="ParentText" presStyleLbl="node1" presStyleIdx="3" presStyleCnt="5">
        <dgm:presLayoutVars>
          <dgm:chMax val="1"/>
          <dgm:chPref val="1"/>
          <dgm:bulletEnabled val="1"/>
        </dgm:presLayoutVars>
      </dgm:prSet>
      <dgm:spPr/>
    </dgm:pt>
    <dgm:pt modelId="{D38CB10A-5E3D-4626-8F73-74D2F75A7697}" type="pres">
      <dgm:prSet presAssocID="{5B75F148-4938-4FE4-B020-6FAF6B465C5A}" presName="ChildText" presStyleLbl="revTx" presStyleIdx="3" presStyleCnt="4">
        <dgm:presLayoutVars>
          <dgm:chMax val="0"/>
          <dgm:chPref val="0"/>
          <dgm:bulletEnabled val="1"/>
        </dgm:presLayoutVars>
      </dgm:prSet>
      <dgm:spPr/>
    </dgm:pt>
    <dgm:pt modelId="{30EF43CC-18E3-45AF-AAA8-B12079A55836}" type="pres">
      <dgm:prSet presAssocID="{FBCDCEBA-78B3-48BC-B1E6-76ABADD97D69}" presName="sibTrans" presStyleCnt="0"/>
      <dgm:spPr/>
    </dgm:pt>
    <dgm:pt modelId="{67EDA89F-6CF3-4129-816E-424DB8212FAD}" type="pres">
      <dgm:prSet presAssocID="{22851B47-4657-460F-9D04-E8DB458099B3}" presName="composite" presStyleCnt="0"/>
      <dgm:spPr/>
    </dgm:pt>
    <dgm:pt modelId="{774109E9-4BAC-4438-89F7-2FA3AD133574}" type="pres">
      <dgm:prSet presAssocID="{22851B47-4657-460F-9D04-E8DB458099B3}" presName="ParentText" presStyleLbl="node1" presStyleIdx="4" presStyleCnt="5">
        <dgm:presLayoutVars>
          <dgm:chMax val="1"/>
          <dgm:chPref val="1"/>
          <dgm:bulletEnabled val="1"/>
        </dgm:presLayoutVars>
      </dgm:prSet>
      <dgm:spPr/>
    </dgm:pt>
  </dgm:ptLst>
  <dgm:cxnLst>
    <dgm:cxn modelId="{0E8E7805-34FC-41CF-81BA-CBF734ACBE6A}" srcId="{D6E3A055-AEE0-4F6C-93C6-DD368769DABD}" destId="{22851B47-4657-460F-9D04-E8DB458099B3}" srcOrd="4" destOrd="0" parTransId="{56B7C1A9-FA6A-4305-A1AB-DC911D36491C}" sibTransId="{B0BFD78F-2FB9-4CBB-B9F7-0CC3151E7A8F}"/>
    <dgm:cxn modelId="{E65D2E15-91F2-4F2C-890C-5415E7E584A0}" srcId="{D6E3A055-AEE0-4F6C-93C6-DD368769DABD}" destId="{5B75F148-4938-4FE4-B020-6FAF6B465C5A}" srcOrd="3" destOrd="0" parTransId="{C2916753-0B3E-4C26-BEED-CF82371996C6}" sibTransId="{FBCDCEBA-78B3-48BC-B1E6-76ABADD97D69}"/>
    <dgm:cxn modelId="{543E3819-458C-4FCE-836C-37EA64F2B3CC}" type="presOf" srcId="{8677969A-A58E-4885-A934-44B7969026BE}" destId="{B0169B37-D2D5-49D4-B4C6-148D8CAD95F5}" srcOrd="0" destOrd="0" presId="urn:microsoft.com/office/officeart/2005/8/layout/StepDownProcess"/>
    <dgm:cxn modelId="{E109FD4C-CF8C-48AA-B10D-BAE3BE8C9C85}" type="presOf" srcId="{C14F78FC-BB85-4EBF-B8F5-64316A4CDD8C}" destId="{176F4A25-4FC4-4567-B287-C0BDC7F7C1B4}" srcOrd="0" destOrd="0" presId="urn:microsoft.com/office/officeart/2005/8/layout/StepDownProcess"/>
    <dgm:cxn modelId="{715DF458-FCC9-4C00-A94D-7F80F1F1ECC2}" srcId="{D6E3A055-AEE0-4F6C-93C6-DD368769DABD}" destId="{8677969A-A58E-4885-A934-44B7969026BE}" srcOrd="2" destOrd="0" parTransId="{2B7733E9-2204-467C-8979-E3A78F15266D}" sibTransId="{DF639C64-A57C-4D90-A719-3F5ECF866B18}"/>
    <dgm:cxn modelId="{68770480-3257-4109-B476-CAE80D46D98B}" type="presOf" srcId="{22851B47-4657-460F-9D04-E8DB458099B3}" destId="{774109E9-4BAC-4438-89F7-2FA3AD133574}" srcOrd="0" destOrd="0" presId="urn:microsoft.com/office/officeart/2005/8/layout/StepDownProcess"/>
    <dgm:cxn modelId="{291B7C8D-C446-4723-B8B9-3BCA88A842E2}" srcId="{D6E3A055-AEE0-4F6C-93C6-DD368769DABD}" destId="{C14F78FC-BB85-4EBF-B8F5-64316A4CDD8C}" srcOrd="0" destOrd="0" parTransId="{7AD8C099-0E9D-432C-8D72-7019495D9DFE}" sibTransId="{B022FA8C-09FC-4095-A307-7DE33BE7FA10}"/>
    <dgm:cxn modelId="{1613E39C-A8E6-4ED1-87D1-654B10953C11}" srcId="{D6E3A055-AEE0-4F6C-93C6-DD368769DABD}" destId="{0BCC0731-1C49-41C7-9E1D-11E66E045525}" srcOrd="1" destOrd="0" parTransId="{EE6C9457-1461-45C2-9047-EC72F3E4702D}" sibTransId="{437A2564-B4B6-4E26-BBF4-514FCD64C587}"/>
    <dgm:cxn modelId="{40CFBFB1-69F0-4CE6-B354-B37B7A15AC31}" type="presOf" srcId="{D6E3A055-AEE0-4F6C-93C6-DD368769DABD}" destId="{B42889DA-BF33-44C2-96CB-789191A836D8}" srcOrd="0" destOrd="0" presId="urn:microsoft.com/office/officeart/2005/8/layout/StepDownProcess"/>
    <dgm:cxn modelId="{1435B8B6-FA12-42B5-B8F3-D9E27CE02FB2}" type="presOf" srcId="{5B75F148-4938-4FE4-B020-6FAF6B465C5A}" destId="{587260AE-43CC-4B63-AC01-7E53CC9E65C3}" srcOrd="0" destOrd="0" presId="urn:microsoft.com/office/officeart/2005/8/layout/StepDownProcess"/>
    <dgm:cxn modelId="{19CE25F2-9880-4795-8F3C-C0F27A8F71E8}" type="presOf" srcId="{0BCC0731-1C49-41C7-9E1D-11E66E045525}" destId="{A2B3A3BD-C992-434E-9CF9-E1647F3C2AE5}" srcOrd="0" destOrd="0" presId="urn:microsoft.com/office/officeart/2005/8/layout/StepDownProcess"/>
    <dgm:cxn modelId="{762A5ED3-BB88-4A30-9166-A0183E651FFB}" type="presParOf" srcId="{B42889DA-BF33-44C2-96CB-789191A836D8}" destId="{75C35C93-E65B-49C9-B8AE-4EC4AC63E3C0}" srcOrd="0" destOrd="0" presId="urn:microsoft.com/office/officeart/2005/8/layout/StepDownProcess"/>
    <dgm:cxn modelId="{0506B359-2B78-4094-A4DA-A95B1A45D490}" type="presParOf" srcId="{75C35C93-E65B-49C9-B8AE-4EC4AC63E3C0}" destId="{5466EF6C-82C5-4DD0-9F0E-EBBB230F9CAC}" srcOrd="0" destOrd="0" presId="urn:microsoft.com/office/officeart/2005/8/layout/StepDownProcess"/>
    <dgm:cxn modelId="{786C6A00-CB80-4CF4-BE32-D9E819A223BE}" type="presParOf" srcId="{75C35C93-E65B-49C9-B8AE-4EC4AC63E3C0}" destId="{176F4A25-4FC4-4567-B287-C0BDC7F7C1B4}" srcOrd="1" destOrd="0" presId="urn:microsoft.com/office/officeart/2005/8/layout/StepDownProcess"/>
    <dgm:cxn modelId="{2EA89A16-F523-40B4-A591-CEDCECF4DB56}" type="presParOf" srcId="{75C35C93-E65B-49C9-B8AE-4EC4AC63E3C0}" destId="{61945D4B-F6D9-4C21-9665-A26845D046DC}" srcOrd="2" destOrd="0" presId="urn:microsoft.com/office/officeart/2005/8/layout/StepDownProcess"/>
    <dgm:cxn modelId="{EF993722-3767-4D2E-A2BC-AA81119456D3}" type="presParOf" srcId="{B42889DA-BF33-44C2-96CB-789191A836D8}" destId="{9D20F384-CF53-4E0A-A6C7-37474A674441}" srcOrd="1" destOrd="0" presId="urn:microsoft.com/office/officeart/2005/8/layout/StepDownProcess"/>
    <dgm:cxn modelId="{E3F5FF39-D4C9-4331-9859-38ED9F3F0F42}" type="presParOf" srcId="{B42889DA-BF33-44C2-96CB-789191A836D8}" destId="{03E2603C-FFC3-417B-B592-8E44C5FF1C5E}" srcOrd="2" destOrd="0" presId="urn:microsoft.com/office/officeart/2005/8/layout/StepDownProcess"/>
    <dgm:cxn modelId="{4137C676-604D-45A1-9FA9-4B88F6191B56}" type="presParOf" srcId="{03E2603C-FFC3-417B-B592-8E44C5FF1C5E}" destId="{A7DD210D-8B58-4262-B715-182A953A9286}" srcOrd="0" destOrd="0" presId="urn:microsoft.com/office/officeart/2005/8/layout/StepDownProcess"/>
    <dgm:cxn modelId="{F9284ACE-8459-42F3-83F7-F6094E9AF34C}" type="presParOf" srcId="{03E2603C-FFC3-417B-B592-8E44C5FF1C5E}" destId="{A2B3A3BD-C992-434E-9CF9-E1647F3C2AE5}" srcOrd="1" destOrd="0" presId="urn:microsoft.com/office/officeart/2005/8/layout/StepDownProcess"/>
    <dgm:cxn modelId="{2F57901E-D0CA-492A-8072-846545289B97}" type="presParOf" srcId="{03E2603C-FFC3-417B-B592-8E44C5FF1C5E}" destId="{52B810A0-F6B2-4368-8A42-8199A44E2DD5}" srcOrd="2" destOrd="0" presId="urn:microsoft.com/office/officeart/2005/8/layout/StepDownProcess"/>
    <dgm:cxn modelId="{7EF0B67D-1E17-4250-9E73-F98A7A69E4BC}" type="presParOf" srcId="{B42889DA-BF33-44C2-96CB-789191A836D8}" destId="{A973F5CF-8972-4B6E-B093-8F391E0839CA}" srcOrd="3" destOrd="0" presId="urn:microsoft.com/office/officeart/2005/8/layout/StepDownProcess"/>
    <dgm:cxn modelId="{9EB067CC-C3BB-494C-A376-8E5B1DE4583E}" type="presParOf" srcId="{B42889DA-BF33-44C2-96CB-789191A836D8}" destId="{9F20B37C-B868-4680-BA4C-96AEA3717D19}" srcOrd="4" destOrd="0" presId="urn:microsoft.com/office/officeart/2005/8/layout/StepDownProcess"/>
    <dgm:cxn modelId="{709F778A-A9C4-4EC5-962E-FB831554D71C}" type="presParOf" srcId="{9F20B37C-B868-4680-BA4C-96AEA3717D19}" destId="{4BF5153D-136B-4951-A6FC-2CD9D4D96AD7}" srcOrd="0" destOrd="0" presId="urn:microsoft.com/office/officeart/2005/8/layout/StepDownProcess"/>
    <dgm:cxn modelId="{1B1857EF-C06A-4A32-8B25-B439840B879D}" type="presParOf" srcId="{9F20B37C-B868-4680-BA4C-96AEA3717D19}" destId="{B0169B37-D2D5-49D4-B4C6-148D8CAD95F5}" srcOrd="1" destOrd="0" presId="urn:microsoft.com/office/officeart/2005/8/layout/StepDownProcess"/>
    <dgm:cxn modelId="{B31D6784-F7DB-4525-B330-EF6A713C996B}" type="presParOf" srcId="{9F20B37C-B868-4680-BA4C-96AEA3717D19}" destId="{CC7531A5-B507-4063-9547-04DA191C9E94}" srcOrd="2" destOrd="0" presId="urn:microsoft.com/office/officeart/2005/8/layout/StepDownProcess"/>
    <dgm:cxn modelId="{CE2A8981-478B-4B3D-A9F1-C2FB5EE451FF}" type="presParOf" srcId="{B42889DA-BF33-44C2-96CB-789191A836D8}" destId="{8D7A9A69-459B-4679-BFA3-CBE882A0271D}" srcOrd="5" destOrd="0" presId="urn:microsoft.com/office/officeart/2005/8/layout/StepDownProcess"/>
    <dgm:cxn modelId="{7DBEEF8B-173C-44EB-9D3E-1828108531E5}" type="presParOf" srcId="{B42889DA-BF33-44C2-96CB-789191A836D8}" destId="{FC225776-BEA4-4073-8DC7-E1E9B1BC04E3}" srcOrd="6" destOrd="0" presId="urn:microsoft.com/office/officeart/2005/8/layout/StepDownProcess"/>
    <dgm:cxn modelId="{02F5E981-06C4-4B2A-B31F-0A35FFFD6D0D}" type="presParOf" srcId="{FC225776-BEA4-4073-8DC7-E1E9B1BC04E3}" destId="{5A414867-8A1B-4D53-B578-24A5F0D01D5C}" srcOrd="0" destOrd="0" presId="urn:microsoft.com/office/officeart/2005/8/layout/StepDownProcess"/>
    <dgm:cxn modelId="{CF47DE50-6CE9-4F78-ADBA-4B96BA4B6E70}" type="presParOf" srcId="{FC225776-BEA4-4073-8DC7-E1E9B1BC04E3}" destId="{587260AE-43CC-4B63-AC01-7E53CC9E65C3}" srcOrd="1" destOrd="0" presId="urn:microsoft.com/office/officeart/2005/8/layout/StepDownProcess"/>
    <dgm:cxn modelId="{26B495A9-D0FD-4E22-B2E1-C61594D17E89}" type="presParOf" srcId="{FC225776-BEA4-4073-8DC7-E1E9B1BC04E3}" destId="{D38CB10A-5E3D-4626-8F73-74D2F75A7697}" srcOrd="2" destOrd="0" presId="urn:microsoft.com/office/officeart/2005/8/layout/StepDownProcess"/>
    <dgm:cxn modelId="{DC9A2202-B073-423C-97B7-FAA8EE0D33E3}" type="presParOf" srcId="{B42889DA-BF33-44C2-96CB-789191A836D8}" destId="{30EF43CC-18E3-45AF-AAA8-B12079A55836}" srcOrd="7" destOrd="0" presId="urn:microsoft.com/office/officeart/2005/8/layout/StepDownProcess"/>
    <dgm:cxn modelId="{994DC8EB-5147-4CCB-A620-B95A59EE6AE7}" type="presParOf" srcId="{B42889DA-BF33-44C2-96CB-789191A836D8}" destId="{67EDA89F-6CF3-4129-816E-424DB8212FAD}" srcOrd="8" destOrd="0" presId="urn:microsoft.com/office/officeart/2005/8/layout/StepDownProcess"/>
    <dgm:cxn modelId="{6C8F0360-F225-4C1C-8362-35686B202F1C}" type="presParOf" srcId="{67EDA89F-6CF3-4129-816E-424DB8212FAD}" destId="{774109E9-4BAC-4438-89F7-2FA3AD133574}"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6E3A055-AEE0-4F6C-93C6-DD368769DABD}"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US"/>
        </a:p>
      </dgm:t>
    </dgm:pt>
    <dgm:pt modelId="{C14F78FC-BB85-4EBF-B8F5-64316A4CDD8C}">
      <dgm:prSet/>
      <dgm:spPr/>
      <dgm:t>
        <a:bodyPr/>
        <a:lstStyle/>
        <a:p>
          <a:r>
            <a:rPr lang="en-US" dirty="0"/>
            <a:t>Reading data via pandas</a:t>
          </a:r>
        </a:p>
      </dgm:t>
    </dgm:pt>
    <dgm:pt modelId="{7AD8C099-0E9D-432C-8D72-7019495D9DFE}" type="parTrans" cxnId="{291B7C8D-C446-4723-B8B9-3BCA88A842E2}">
      <dgm:prSet/>
      <dgm:spPr/>
      <dgm:t>
        <a:bodyPr/>
        <a:lstStyle/>
        <a:p>
          <a:endParaRPr lang="en-US"/>
        </a:p>
      </dgm:t>
    </dgm:pt>
    <dgm:pt modelId="{B022FA8C-09FC-4095-A307-7DE33BE7FA10}" type="sibTrans" cxnId="{291B7C8D-C446-4723-B8B9-3BCA88A842E2}">
      <dgm:prSet/>
      <dgm:spPr/>
      <dgm:t>
        <a:bodyPr/>
        <a:lstStyle/>
        <a:p>
          <a:endParaRPr lang="en-US"/>
        </a:p>
      </dgm:t>
    </dgm:pt>
    <dgm:pt modelId="{0BCC0731-1C49-41C7-9E1D-11E66E045525}">
      <dgm:prSet/>
      <dgm:spPr/>
      <dgm:t>
        <a:bodyPr/>
        <a:lstStyle/>
        <a:p>
          <a:r>
            <a:rPr lang="en-US" dirty="0"/>
            <a:t>Seaborn </a:t>
          </a:r>
          <a:r>
            <a:rPr lang="en-US" dirty="0" err="1"/>
            <a:t>Catplot</a:t>
          </a:r>
          <a:r>
            <a:rPr lang="en-US" dirty="0"/>
            <a:t> / </a:t>
          </a:r>
          <a:r>
            <a:rPr lang="en-US" dirty="0" err="1"/>
            <a:t>Barplot</a:t>
          </a:r>
          <a:r>
            <a:rPr lang="en-US" dirty="0"/>
            <a:t> / </a:t>
          </a:r>
          <a:r>
            <a:rPr lang="en-US" dirty="0" err="1"/>
            <a:t>Lineplot</a:t>
          </a:r>
          <a:endParaRPr lang="en-US" dirty="0"/>
        </a:p>
      </dgm:t>
    </dgm:pt>
    <dgm:pt modelId="{EE6C9457-1461-45C2-9047-EC72F3E4702D}" type="parTrans" cxnId="{1613E39C-A8E6-4ED1-87D1-654B10953C11}">
      <dgm:prSet/>
      <dgm:spPr/>
      <dgm:t>
        <a:bodyPr/>
        <a:lstStyle/>
        <a:p>
          <a:endParaRPr lang="en-US"/>
        </a:p>
      </dgm:t>
    </dgm:pt>
    <dgm:pt modelId="{437A2564-B4B6-4E26-BBF4-514FCD64C587}" type="sibTrans" cxnId="{1613E39C-A8E6-4ED1-87D1-654B10953C11}">
      <dgm:prSet/>
      <dgm:spPr/>
      <dgm:t>
        <a:bodyPr/>
        <a:lstStyle/>
        <a:p>
          <a:endParaRPr lang="en-US"/>
        </a:p>
      </dgm:t>
    </dgm:pt>
    <dgm:pt modelId="{B42889DA-BF33-44C2-96CB-789191A836D8}" type="pres">
      <dgm:prSet presAssocID="{D6E3A055-AEE0-4F6C-93C6-DD368769DABD}" presName="rootnode" presStyleCnt="0">
        <dgm:presLayoutVars>
          <dgm:chMax/>
          <dgm:chPref/>
          <dgm:dir/>
          <dgm:animLvl val="lvl"/>
        </dgm:presLayoutVars>
      </dgm:prSet>
      <dgm:spPr/>
    </dgm:pt>
    <dgm:pt modelId="{75C35C93-E65B-49C9-B8AE-4EC4AC63E3C0}" type="pres">
      <dgm:prSet presAssocID="{C14F78FC-BB85-4EBF-B8F5-64316A4CDD8C}" presName="composite" presStyleCnt="0"/>
      <dgm:spPr/>
    </dgm:pt>
    <dgm:pt modelId="{5466EF6C-82C5-4DD0-9F0E-EBBB230F9CAC}" type="pres">
      <dgm:prSet presAssocID="{C14F78FC-BB85-4EBF-B8F5-64316A4CDD8C}" presName="bentUpArrow1" presStyleLbl="alignImgPlace1" presStyleIdx="0" presStyleCnt="1"/>
      <dgm:spPr/>
    </dgm:pt>
    <dgm:pt modelId="{176F4A25-4FC4-4567-B287-C0BDC7F7C1B4}" type="pres">
      <dgm:prSet presAssocID="{C14F78FC-BB85-4EBF-B8F5-64316A4CDD8C}" presName="ParentText" presStyleLbl="node1" presStyleIdx="0" presStyleCnt="2">
        <dgm:presLayoutVars>
          <dgm:chMax val="1"/>
          <dgm:chPref val="1"/>
          <dgm:bulletEnabled val="1"/>
        </dgm:presLayoutVars>
      </dgm:prSet>
      <dgm:spPr/>
    </dgm:pt>
    <dgm:pt modelId="{61945D4B-F6D9-4C21-9665-A26845D046DC}" type="pres">
      <dgm:prSet presAssocID="{C14F78FC-BB85-4EBF-B8F5-64316A4CDD8C}" presName="ChildText" presStyleLbl="revTx" presStyleIdx="0" presStyleCnt="1">
        <dgm:presLayoutVars>
          <dgm:chMax val="0"/>
          <dgm:chPref val="0"/>
          <dgm:bulletEnabled val="1"/>
        </dgm:presLayoutVars>
      </dgm:prSet>
      <dgm:spPr/>
    </dgm:pt>
    <dgm:pt modelId="{9D20F384-CF53-4E0A-A6C7-37474A674441}" type="pres">
      <dgm:prSet presAssocID="{B022FA8C-09FC-4095-A307-7DE33BE7FA10}" presName="sibTrans" presStyleCnt="0"/>
      <dgm:spPr/>
    </dgm:pt>
    <dgm:pt modelId="{03E2603C-FFC3-417B-B592-8E44C5FF1C5E}" type="pres">
      <dgm:prSet presAssocID="{0BCC0731-1C49-41C7-9E1D-11E66E045525}" presName="composite" presStyleCnt="0"/>
      <dgm:spPr/>
    </dgm:pt>
    <dgm:pt modelId="{A2B3A3BD-C992-434E-9CF9-E1647F3C2AE5}" type="pres">
      <dgm:prSet presAssocID="{0BCC0731-1C49-41C7-9E1D-11E66E045525}" presName="ParentText" presStyleLbl="node1" presStyleIdx="1" presStyleCnt="2">
        <dgm:presLayoutVars>
          <dgm:chMax val="1"/>
          <dgm:chPref val="1"/>
          <dgm:bulletEnabled val="1"/>
        </dgm:presLayoutVars>
      </dgm:prSet>
      <dgm:spPr/>
    </dgm:pt>
  </dgm:ptLst>
  <dgm:cxnLst>
    <dgm:cxn modelId="{E109FD4C-CF8C-48AA-B10D-BAE3BE8C9C85}" type="presOf" srcId="{C14F78FC-BB85-4EBF-B8F5-64316A4CDD8C}" destId="{176F4A25-4FC4-4567-B287-C0BDC7F7C1B4}" srcOrd="0" destOrd="0" presId="urn:microsoft.com/office/officeart/2005/8/layout/StepDownProcess"/>
    <dgm:cxn modelId="{291B7C8D-C446-4723-B8B9-3BCA88A842E2}" srcId="{D6E3A055-AEE0-4F6C-93C6-DD368769DABD}" destId="{C14F78FC-BB85-4EBF-B8F5-64316A4CDD8C}" srcOrd="0" destOrd="0" parTransId="{7AD8C099-0E9D-432C-8D72-7019495D9DFE}" sibTransId="{B022FA8C-09FC-4095-A307-7DE33BE7FA10}"/>
    <dgm:cxn modelId="{1613E39C-A8E6-4ED1-87D1-654B10953C11}" srcId="{D6E3A055-AEE0-4F6C-93C6-DD368769DABD}" destId="{0BCC0731-1C49-41C7-9E1D-11E66E045525}" srcOrd="1" destOrd="0" parTransId="{EE6C9457-1461-45C2-9047-EC72F3E4702D}" sibTransId="{437A2564-B4B6-4E26-BBF4-514FCD64C587}"/>
    <dgm:cxn modelId="{40CFBFB1-69F0-4CE6-B354-B37B7A15AC31}" type="presOf" srcId="{D6E3A055-AEE0-4F6C-93C6-DD368769DABD}" destId="{B42889DA-BF33-44C2-96CB-789191A836D8}" srcOrd="0" destOrd="0" presId="urn:microsoft.com/office/officeart/2005/8/layout/StepDownProcess"/>
    <dgm:cxn modelId="{19CE25F2-9880-4795-8F3C-C0F27A8F71E8}" type="presOf" srcId="{0BCC0731-1C49-41C7-9E1D-11E66E045525}" destId="{A2B3A3BD-C992-434E-9CF9-E1647F3C2AE5}" srcOrd="0" destOrd="0" presId="urn:microsoft.com/office/officeart/2005/8/layout/StepDownProcess"/>
    <dgm:cxn modelId="{762A5ED3-BB88-4A30-9166-A0183E651FFB}" type="presParOf" srcId="{B42889DA-BF33-44C2-96CB-789191A836D8}" destId="{75C35C93-E65B-49C9-B8AE-4EC4AC63E3C0}" srcOrd="0" destOrd="0" presId="urn:microsoft.com/office/officeart/2005/8/layout/StepDownProcess"/>
    <dgm:cxn modelId="{0506B359-2B78-4094-A4DA-A95B1A45D490}" type="presParOf" srcId="{75C35C93-E65B-49C9-B8AE-4EC4AC63E3C0}" destId="{5466EF6C-82C5-4DD0-9F0E-EBBB230F9CAC}" srcOrd="0" destOrd="0" presId="urn:microsoft.com/office/officeart/2005/8/layout/StepDownProcess"/>
    <dgm:cxn modelId="{786C6A00-CB80-4CF4-BE32-D9E819A223BE}" type="presParOf" srcId="{75C35C93-E65B-49C9-B8AE-4EC4AC63E3C0}" destId="{176F4A25-4FC4-4567-B287-C0BDC7F7C1B4}" srcOrd="1" destOrd="0" presId="urn:microsoft.com/office/officeart/2005/8/layout/StepDownProcess"/>
    <dgm:cxn modelId="{2EA89A16-F523-40B4-A591-CEDCECF4DB56}" type="presParOf" srcId="{75C35C93-E65B-49C9-B8AE-4EC4AC63E3C0}" destId="{61945D4B-F6D9-4C21-9665-A26845D046DC}" srcOrd="2" destOrd="0" presId="urn:microsoft.com/office/officeart/2005/8/layout/StepDownProcess"/>
    <dgm:cxn modelId="{EF993722-3767-4D2E-A2BC-AA81119456D3}" type="presParOf" srcId="{B42889DA-BF33-44C2-96CB-789191A836D8}" destId="{9D20F384-CF53-4E0A-A6C7-37474A674441}" srcOrd="1" destOrd="0" presId="urn:microsoft.com/office/officeart/2005/8/layout/StepDownProcess"/>
    <dgm:cxn modelId="{E3F5FF39-D4C9-4331-9859-38ED9F3F0F42}" type="presParOf" srcId="{B42889DA-BF33-44C2-96CB-789191A836D8}" destId="{03E2603C-FFC3-417B-B592-8E44C5FF1C5E}" srcOrd="2" destOrd="0" presId="urn:microsoft.com/office/officeart/2005/8/layout/StepDownProcess"/>
    <dgm:cxn modelId="{F9284ACE-8459-42F3-83F7-F6094E9AF34C}" type="presParOf" srcId="{03E2603C-FFC3-417B-B592-8E44C5FF1C5E}" destId="{A2B3A3BD-C992-434E-9CF9-E1647F3C2AE5}"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6E3A055-AEE0-4F6C-93C6-DD368769DABD}"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US"/>
        </a:p>
      </dgm:t>
    </dgm:pt>
    <dgm:pt modelId="{C14F78FC-BB85-4EBF-B8F5-64316A4CDD8C}">
      <dgm:prSet/>
      <dgm:spPr/>
      <dgm:t>
        <a:bodyPr/>
        <a:lstStyle/>
        <a:p>
          <a:r>
            <a:rPr lang="en-US" dirty="0"/>
            <a:t>Install </a:t>
          </a:r>
          <a:r>
            <a:rPr lang="en-US" dirty="0" err="1"/>
            <a:t>sqlalchemy</a:t>
          </a:r>
          <a:endParaRPr lang="en-US" dirty="0"/>
        </a:p>
      </dgm:t>
    </dgm:pt>
    <dgm:pt modelId="{7AD8C099-0E9D-432C-8D72-7019495D9DFE}" type="parTrans" cxnId="{291B7C8D-C446-4723-B8B9-3BCA88A842E2}">
      <dgm:prSet/>
      <dgm:spPr/>
      <dgm:t>
        <a:bodyPr/>
        <a:lstStyle/>
        <a:p>
          <a:endParaRPr lang="en-US"/>
        </a:p>
      </dgm:t>
    </dgm:pt>
    <dgm:pt modelId="{B022FA8C-09FC-4095-A307-7DE33BE7FA10}" type="sibTrans" cxnId="{291B7C8D-C446-4723-B8B9-3BCA88A842E2}">
      <dgm:prSet/>
      <dgm:spPr/>
      <dgm:t>
        <a:bodyPr/>
        <a:lstStyle/>
        <a:p>
          <a:endParaRPr lang="en-US"/>
        </a:p>
      </dgm:t>
    </dgm:pt>
    <dgm:pt modelId="{0BCC0731-1C49-41C7-9E1D-11E66E045525}">
      <dgm:prSet/>
      <dgm:spPr/>
      <dgm:t>
        <a:bodyPr/>
        <a:lstStyle/>
        <a:p>
          <a:r>
            <a:rPr lang="en-US" dirty="0"/>
            <a:t>%</a:t>
          </a:r>
          <a:r>
            <a:rPr lang="en-US" dirty="0" err="1"/>
            <a:t>load_ext</a:t>
          </a:r>
          <a:r>
            <a:rPr lang="en-US" dirty="0"/>
            <a:t> </a:t>
          </a:r>
          <a:r>
            <a:rPr lang="en-US" dirty="0" err="1"/>
            <a:t>sql</a:t>
          </a:r>
          <a:endParaRPr lang="en-US" dirty="0"/>
        </a:p>
      </dgm:t>
    </dgm:pt>
    <dgm:pt modelId="{EE6C9457-1461-45C2-9047-EC72F3E4702D}" type="parTrans" cxnId="{1613E39C-A8E6-4ED1-87D1-654B10953C11}">
      <dgm:prSet/>
      <dgm:spPr/>
      <dgm:t>
        <a:bodyPr/>
        <a:lstStyle/>
        <a:p>
          <a:endParaRPr lang="en-US"/>
        </a:p>
      </dgm:t>
    </dgm:pt>
    <dgm:pt modelId="{437A2564-B4B6-4E26-BBF4-514FCD64C587}" type="sibTrans" cxnId="{1613E39C-A8E6-4ED1-87D1-654B10953C11}">
      <dgm:prSet/>
      <dgm:spPr/>
      <dgm:t>
        <a:bodyPr/>
        <a:lstStyle/>
        <a:p>
          <a:endParaRPr lang="en-US"/>
        </a:p>
      </dgm:t>
    </dgm:pt>
    <dgm:pt modelId="{2E0771B8-D517-4236-BFCE-5DEB17A22EC3}">
      <dgm:prSet/>
      <dgm:spPr/>
      <dgm:t>
        <a:bodyPr/>
        <a:lstStyle/>
        <a:p>
          <a:r>
            <a:rPr lang="en-US" dirty="0"/>
            <a:t>Import csv, sqlite3</a:t>
          </a:r>
        </a:p>
      </dgm:t>
    </dgm:pt>
    <dgm:pt modelId="{F903AEE6-8625-46A3-A921-E6F3D5F3D335}" type="parTrans" cxnId="{2F12C990-EDE1-4EED-8331-296B957B7755}">
      <dgm:prSet/>
      <dgm:spPr/>
      <dgm:t>
        <a:bodyPr/>
        <a:lstStyle/>
        <a:p>
          <a:endParaRPr lang="en-US"/>
        </a:p>
      </dgm:t>
    </dgm:pt>
    <dgm:pt modelId="{F0DC4698-A9BB-42D8-BCEF-40695DE6CCE0}" type="sibTrans" cxnId="{2F12C990-EDE1-4EED-8331-296B957B7755}">
      <dgm:prSet/>
      <dgm:spPr/>
      <dgm:t>
        <a:bodyPr/>
        <a:lstStyle/>
        <a:p>
          <a:endParaRPr lang="en-US"/>
        </a:p>
      </dgm:t>
    </dgm:pt>
    <dgm:pt modelId="{D6FBA261-E5CC-45FF-A5AC-282C5B739194}">
      <dgm:prSet/>
      <dgm:spPr/>
      <dgm:t>
        <a:bodyPr/>
        <a:lstStyle/>
        <a:p>
          <a:r>
            <a:rPr lang="en-US" dirty="0"/>
            <a:t>Install </a:t>
          </a:r>
          <a:r>
            <a:rPr lang="en-US" dirty="0" err="1"/>
            <a:t>ibm_db_sa</a:t>
          </a:r>
          <a:endParaRPr lang="en-US" dirty="0"/>
        </a:p>
        <a:p>
          <a:r>
            <a:rPr lang="en-US" dirty="0" err="1"/>
            <a:t>Ipython-sql</a:t>
          </a:r>
          <a:endParaRPr lang="en-US" dirty="0"/>
        </a:p>
      </dgm:t>
    </dgm:pt>
    <dgm:pt modelId="{6023BEB2-9538-4F25-BDFF-F3F2B367C959}" type="parTrans" cxnId="{44403E35-1A74-4EB2-914C-4240C628E256}">
      <dgm:prSet/>
      <dgm:spPr/>
      <dgm:t>
        <a:bodyPr/>
        <a:lstStyle/>
        <a:p>
          <a:endParaRPr lang="en-US"/>
        </a:p>
      </dgm:t>
    </dgm:pt>
    <dgm:pt modelId="{B6BF7E31-DE1D-40D3-8457-BD35DCCFC686}" type="sibTrans" cxnId="{44403E35-1A74-4EB2-914C-4240C628E256}">
      <dgm:prSet/>
      <dgm:spPr/>
      <dgm:t>
        <a:bodyPr/>
        <a:lstStyle/>
        <a:p>
          <a:endParaRPr lang="en-US"/>
        </a:p>
      </dgm:t>
    </dgm:pt>
    <dgm:pt modelId="{9DB3FA17-4D32-4698-9C79-844F9E7B8C44}">
      <dgm:prSet/>
      <dgm:spPr/>
      <dgm:t>
        <a:bodyPr/>
        <a:lstStyle/>
        <a:p>
          <a:r>
            <a:rPr lang="en-US" dirty="0"/>
            <a:t>Creating cursor </a:t>
          </a:r>
          <a:r>
            <a:rPr lang="en-US" dirty="0">
              <a:sym typeface="Wingdings" panose="05000000000000000000" pitchFamily="2" charset="2"/>
            </a:rPr>
            <a:t> connecting to SQL Database</a:t>
          </a:r>
          <a:endParaRPr lang="en-US" dirty="0"/>
        </a:p>
      </dgm:t>
    </dgm:pt>
    <dgm:pt modelId="{2644823D-A25F-4AD9-B368-965562545F07}" type="parTrans" cxnId="{41AAD842-D2AE-48D8-8CFE-50BFF048BA6E}">
      <dgm:prSet/>
      <dgm:spPr/>
      <dgm:t>
        <a:bodyPr/>
        <a:lstStyle/>
        <a:p>
          <a:endParaRPr lang="en-US"/>
        </a:p>
      </dgm:t>
    </dgm:pt>
    <dgm:pt modelId="{A203F43F-D14B-4A8E-88F2-6ABFA875DD94}" type="sibTrans" cxnId="{41AAD842-D2AE-48D8-8CFE-50BFF048BA6E}">
      <dgm:prSet/>
      <dgm:spPr/>
      <dgm:t>
        <a:bodyPr/>
        <a:lstStyle/>
        <a:p>
          <a:endParaRPr lang="en-US"/>
        </a:p>
      </dgm:t>
    </dgm:pt>
    <dgm:pt modelId="{B42889DA-BF33-44C2-96CB-789191A836D8}" type="pres">
      <dgm:prSet presAssocID="{D6E3A055-AEE0-4F6C-93C6-DD368769DABD}" presName="rootnode" presStyleCnt="0">
        <dgm:presLayoutVars>
          <dgm:chMax/>
          <dgm:chPref/>
          <dgm:dir/>
          <dgm:animLvl val="lvl"/>
        </dgm:presLayoutVars>
      </dgm:prSet>
      <dgm:spPr/>
    </dgm:pt>
    <dgm:pt modelId="{75C35C93-E65B-49C9-B8AE-4EC4AC63E3C0}" type="pres">
      <dgm:prSet presAssocID="{C14F78FC-BB85-4EBF-B8F5-64316A4CDD8C}" presName="composite" presStyleCnt="0"/>
      <dgm:spPr/>
    </dgm:pt>
    <dgm:pt modelId="{5466EF6C-82C5-4DD0-9F0E-EBBB230F9CAC}" type="pres">
      <dgm:prSet presAssocID="{C14F78FC-BB85-4EBF-B8F5-64316A4CDD8C}" presName="bentUpArrow1" presStyleLbl="alignImgPlace1" presStyleIdx="0" presStyleCnt="4"/>
      <dgm:spPr/>
    </dgm:pt>
    <dgm:pt modelId="{176F4A25-4FC4-4567-B287-C0BDC7F7C1B4}" type="pres">
      <dgm:prSet presAssocID="{C14F78FC-BB85-4EBF-B8F5-64316A4CDD8C}" presName="ParentText" presStyleLbl="node1" presStyleIdx="0" presStyleCnt="5">
        <dgm:presLayoutVars>
          <dgm:chMax val="1"/>
          <dgm:chPref val="1"/>
          <dgm:bulletEnabled val="1"/>
        </dgm:presLayoutVars>
      </dgm:prSet>
      <dgm:spPr/>
    </dgm:pt>
    <dgm:pt modelId="{61945D4B-F6D9-4C21-9665-A26845D046DC}" type="pres">
      <dgm:prSet presAssocID="{C14F78FC-BB85-4EBF-B8F5-64316A4CDD8C}" presName="ChildText" presStyleLbl="revTx" presStyleIdx="0" presStyleCnt="4">
        <dgm:presLayoutVars>
          <dgm:chMax val="0"/>
          <dgm:chPref val="0"/>
          <dgm:bulletEnabled val="1"/>
        </dgm:presLayoutVars>
      </dgm:prSet>
      <dgm:spPr/>
    </dgm:pt>
    <dgm:pt modelId="{9D20F384-CF53-4E0A-A6C7-37474A674441}" type="pres">
      <dgm:prSet presAssocID="{B022FA8C-09FC-4095-A307-7DE33BE7FA10}" presName="sibTrans" presStyleCnt="0"/>
      <dgm:spPr/>
    </dgm:pt>
    <dgm:pt modelId="{D85800BF-3FBF-4B44-B169-8FE8A6792F4B}" type="pres">
      <dgm:prSet presAssocID="{D6FBA261-E5CC-45FF-A5AC-282C5B739194}" presName="composite" presStyleCnt="0"/>
      <dgm:spPr/>
    </dgm:pt>
    <dgm:pt modelId="{3E60DEB1-1244-4A3C-84F2-26A83AAC87FE}" type="pres">
      <dgm:prSet presAssocID="{D6FBA261-E5CC-45FF-A5AC-282C5B739194}" presName="bentUpArrow1" presStyleLbl="alignImgPlace1" presStyleIdx="1" presStyleCnt="4"/>
      <dgm:spPr/>
    </dgm:pt>
    <dgm:pt modelId="{0CED1D3B-8B2A-42BD-B159-88C2E1EF6B36}" type="pres">
      <dgm:prSet presAssocID="{D6FBA261-E5CC-45FF-A5AC-282C5B739194}" presName="ParentText" presStyleLbl="node1" presStyleIdx="1" presStyleCnt="5">
        <dgm:presLayoutVars>
          <dgm:chMax val="1"/>
          <dgm:chPref val="1"/>
          <dgm:bulletEnabled val="1"/>
        </dgm:presLayoutVars>
      </dgm:prSet>
      <dgm:spPr/>
    </dgm:pt>
    <dgm:pt modelId="{85FF3375-FFA7-44B0-91DB-02B435899ABD}" type="pres">
      <dgm:prSet presAssocID="{D6FBA261-E5CC-45FF-A5AC-282C5B739194}" presName="ChildText" presStyleLbl="revTx" presStyleIdx="1" presStyleCnt="4">
        <dgm:presLayoutVars>
          <dgm:chMax val="0"/>
          <dgm:chPref val="0"/>
          <dgm:bulletEnabled val="1"/>
        </dgm:presLayoutVars>
      </dgm:prSet>
      <dgm:spPr/>
    </dgm:pt>
    <dgm:pt modelId="{9222913F-9A00-4A0D-AFAB-267828C3BE92}" type="pres">
      <dgm:prSet presAssocID="{B6BF7E31-DE1D-40D3-8457-BD35DCCFC686}" presName="sibTrans" presStyleCnt="0"/>
      <dgm:spPr/>
    </dgm:pt>
    <dgm:pt modelId="{03E2603C-FFC3-417B-B592-8E44C5FF1C5E}" type="pres">
      <dgm:prSet presAssocID="{0BCC0731-1C49-41C7-9E1D-11E66E045525}" presName="composite" presStyleCnt="0"/>
      <dgm:spPr/>
    </dgm:pt>
    <dgm:pt modelId="{5394E507-6CF4-4B07-B3A9-CA2F61AA160F}" type="pres">
      <dgm:prSet presAssocID="{0BCC0731-1C49-41C7-9E1D-11E66E045525}" presName="bentUpArrow1" presStyleLbl="alignImgPlace1" presStyleIdx="2" presStyleCnt="4"/>
      <dgm:spPr/>
    </dgm:pt>
    <dgm:pt modelId="{A2B3A3BD-C992-434E-9CF9-E1647F3C2AE5}" type="pres">
      <dgm:prSet presAssocID="{0BCC0731-1C49-41C7-9E1D-11E66E045525}" presName="ParentText" presStyleLbl="node1" presStyleIdx="2" presStyleCnt="5">
        <dgm:presLayoutVars>
          <dgm:chMax val="1"/>
          <dgm:chPref val="1"/>
          <dgm:bulletEnabled val="1"/>
        </dgm:presLayoutVars>
      </dgm:prSet>
      <dgm:spPr/>
    </dgm:pt>
    <dgm:pt modelId="{8074679B-8C3B-4DF3-B697-3847D9931325}" type="pres">
      <dgm:prSet presAssocID="{0BCC0731-1C49-41C7-9E1D-11E66E045525}" presName="ChildText" presStyleLbl="revTx" presStyleIdx="2" presStyleCnt="4">
        <dgm:presLayoutVars>
          <dgm:chMax val="0"/>
          <dgm:chPref val="0"/>
          <dgm:bulletEnabled val="1"/>
        </dgm:presLayoutVars>
      </dgm:prSet>
      <dgm:spPr/>
    </dgm:pt>
    <dgm:pt modelId="{7E5DEE86-7362-43F6-B030-679345474EB4}" type="pres">
      <dgm:prSet presAssocID="{437A2564-B4B6-4E26-BBF4-514FCD64C587}" presName="sibTrans" presStyleCnt="0"/>
      <dgm:spPr/>
    </dgm:pt>
    <dgm:pt modelId="{847D15B9-4707-42B8-88DE-81A4CD168B7C}" type="pres">
      <dgm:prSet presAssocID="{2E0771B8-D517-4236-BFCE-5DEB17A22EC3}" presName="composite" presStyleCnt="0"/>
      <dgm:spPr/>
    </dgm:pt>
    <dgm:pt modelId="{85339759-77AB-48A4-8C91-D0DDC2B70F5D}" type="pres">
      <dgm:prSet presAssocID="{2E0771B8-D517-4236-BFCE-5DEB17A22EC3}" presName="bentUpArrow1" presStyleLbl="alignImgPlace1" presStyleIdx="3" presStyleCnt="4"/>
      <dgm:spPr/>
    </dgm:pt>
    <dgm:pt modelId="{4CD4D335-F8C0-4DCF-B1A4-40712BDEADB0}" type="pres">
      <dgm:prSet presAssocID="{2E0771B8-D517-4236-BFCE-5DEB17A22EC3}" presName="ParentText" presStyleLbl="node1" presStyleIdx="3" presStyleCnt="5">
        <dgm:presLayoutVars>
          <dgm:chMax val="1"/>
          <dgm:chPref val="1"/>
          <dgm:bulletEnabled val="1"/>
        </dgm:presLayoutVars>
      </dgm:prSet>
      <dgm:spPr/>
    </dgm:pt>
    <dgm:pt modelId="{2FB6FC2E-76CF-439C-BF58-F8E825C8FD4C}" type="pres">
      <dgm:prSet presAssocID="{2E0771B8-D517-4236-BFCE-5DEB17A22EC3}" presName="ChildText" presStyleLbl="revTx" presStyleIdx="3" presStyleCnt="4">
        <dgm:presLayoutVars>
          <dgm:chMax val="0"/>
          <dgm:chPref val="0"/>
          <dgm:bulletEnabled val="1"/>
        </dgm:presLayoutVars>
      </dgm:prSet>
      <dgm:spPr/>
    </dgm:pt>
    <dgm:pt modelId="{F3BE8C9C-BA49-42CC-851A-9B8A5047CF27}" type="pres">
      <dgm:prSet presAssocID="{F0DC4698-A9BB-42D8-BCEF-40695DE6CCE0}" presName="sibTrans" presStyleCnt="0"/>
      <dgm:spPr/>
    </dgm:pt>
    <dgm:pt modelId="{33282C06-66A4-4A47-BB8D-531DD3B933BC}" type="pres">
      <dgm:prSet presAssocID="{9DB3FA17-4D32-4698-9C79-844F9E7B8C44}" presName="composite" presStyleCnt="0"/>
      <dgm:spPr/>
    </dgm:pt>
    <dgm:pt modelId="{1FB0B2C5-47A8-486E-B30D-A0D66D26A678}" type="pres">
      <dgm:prSet presAssocID="{9DB3FA17-4D32-4698-9C79-844F9E7B8C44}" presName="ParentText" presStyleLbl="node1" presStyleIdx="4" presStyleCnt="5">
        <dgm:presLayoutVars>
          <dgm:chMax val="1"/>
          <dgm:chPref val="1"/>
          <dgm:bulletEnabled val="1"/>
        </dgm:presLayoutVars>
      </dgm:prSet>
      <dgm:spPr/>
    </dgm:pt>
  </dgm:ptLst>
  <dgm:cxnLst>
    <dgm:cxn modelId="{44403E35-1A74-4EB2-914C-4240C628E256}" srcId="{D6E3A055-AEE0-4F6C-93C6-DD368769DABD}" destId="{D6FBA261-E5CC-45FF-A5AC-282C5B739194}" srcOrd="1" destOrd="0" parTransId="{6023BEB2-9538-4F25-BDFF-F3F2B367C959}" sibTransId="{B6BF7E31-DE1D-40D3-8457-BD35DCCFC686}"/>
    <dgm:cxn modelId="{41AAD842-D2AE-48D8-8CFE-50BFF048BA6E}" srcId="{D6E3A055-AEE0-4F6C-93C6-DD368769DABD}" destId="{9DB3FA17-4D32-4698-9C79-844F9E7B8C44}" srcOrd="4" destOrd="0" parTransId="{2644823D-A25F-4AD9-B368-965562545F07}" sibTransId="{A203F43F-D14B-4A8E-88F2-6ABFA875DD94}"/>
    <dgm:cxn modelId="{E109FD4C-CF8C-48AA-B10D-BAE3BE8C9C85}" type="presOf" srcId="{C14F78FC-BB85-4EBF-B8F5-64316A4CDD8C}" destId="{176F4A25-4FC4-4567-B287-C0BDC7F7C1B4}" srcOrd="0" destOrd="0" presId="urn:microsoft.com/office/officeart/2005/8/layout/StepDownProcess"/>
    <dgm:cxn modelId="{75FD206D-E9AF-46D2-B5D3-AA08280D43DE}" type="presOf" srcId="{2E0771B8-D517-4236-BFCE-5DEB17A22EC3}" destId="{4CD4D335-F8C0-4DCF-B1A4-40712BDEADB0}" srcOrd="0" destOrd="0" presId="urn:microsoft.com/office/officeart/2005/8/layout/StepDownProcess"/>
    <dgm:cxn modelId="{291B7C8D-C446-4723-B8B9-3BCA88A842E2}" srcId="{D6E3A055-AEE0-4F6C-93C6-DD368769DABD}" destId="{C14F78FC-BB85-4EBF-B8F5-64316A4CDD8C}" srcOrd="0" destOrd="0" parTransId="{7AD8C099-0E9D-432C-8D72-7019495D9DFE}" sibTransId="{B022FA8C-09FC-4095-A307-7DE33BE7FA10}"/>
    <dgm:cxn modelId="{2F12C990-EDE1-4EED-8331-296B957B7755}" srcId="{D6E3A055-AEE0-4F6C-93C6-DD368769DABD}" destId="{2E0771B8-D517-4236-BFCE-5DEB17A22EC3}" srcOrd="3" destOrd="0" parTransId="{F903AEE6-8625-46A3-A921-E6F3D5F3D335}" sibTransId="{F0DC4698-A9BB-42D8-BCEF-40695DE6CCE0}"/>
    <dgm:cxn modelId="{1613E39C-A8E6-4ED1-87D1-654B10953C11}" srcId="{D6E3A055-AEE0-4F6C-93C6-DD368769DABD}" destId="{0BCC0731-1C49-41C7-9E1D-11E66E045525}" srcOrd="2" destOrd="0" parTransId="{EE6C9457-1461-45C2-9047-EC72F3E4702D}" sibTransId="{437A2564-B4B6-4E26-BBF4-514FCD64C587}"/>
    <dgm:cxn modelId="{BA3C56AA-4750-496D-89E7-BA1BD38423DB}" type="presOf" srcId="{D6FBA261-E5CC-45FF-A5AC-282C5B739194}" destId="{0CED1D3B-8B2A-42BD-B159-88C2E1EF6B36}" srcOrd="0" destOrd="0" presId="urn:microsoft.com/office/officeart/2005/8/layout/StepDownProcess"/>
    <dgm:cxn modelId="{40CFBFB1-69F0-4CE6-B354-B37B7A15AC31}" type="presOf" srcId="{D6E3A055-AEE0-4F6C-93C6-DD368769DABD}" destId="{B42889DA-BF33-44C2-96CB-789191A836D8}" srcOrd="0" destOrd="0" presId="urn:microsoft.com/office/officeart/2005/8/layout/StepDownProcess"/>
    <dgm:cxn modelId="{19CE25F2-9880-4795-8F3C-C0F27A8F71E8}" type="presOf" srcId="{0BCC0731-1C49-41C7-9E1D-11E66E045525}" destId="{A2B3A3BD-C992-434E-9CF9-E1647F3C2AE5}" srcOrd="0" destOrd="0" presId="urn:microsoft.com/office/officeart/2005/8/layout/StepDownProcess"/>
    <dgm:cxn modelId="{DB66F7F4-2882-42C9-9515-41AD3A77ABAB}" type="presOf" srcId="{9DB3FA17-4D32-4698-9C79-844F9E7B8C44}" destId="{1FB0B2C5-47A8-486E-B30D-A0D66D26A678}" srcOrd="0" destOrd="0" presId="urn:microsoft.com/office/officeart/2005/8/layout/StepDownProcess"/>
    <dgm:cxn modelId="{762A5ED3-BB88-4A30-9166-A0183E651FFB}" type="presParOf" srcId="{B42889DA-BF33-44C2-96CB-789191A836D8}" destId="{75C35C93-E65B-49C9-B8AE-4EC4AC63E3C0}" srcOrd="0" destOrd="0" presId="urn:microsoft.com/office/officeart/2005/8/layout/StepDownProcess"/>
    <dgm:cxn modelId="{0506B359-2B78-4094-A4DA-A95B1A45D490}" type="presParOf" srcId="{75C35C93-E65B-49C9-B8AE-4EC4AC63E3C0}" destId="{5466EF6C-82C5-4DD0-9F0E-EBBB230F9CAC}" srcOrd="0" destOrd="0" presId="urn:microsoft.com/office/officeart/2005/8/layout/StepDownProcess"/>
    <dgm:cxn modelId="{786C6A00-CB80-4CF4-BE32-D9E819A223BE}" type="presParOf" srcId="{75C35C93-E65B-49C9-B8AE-4EC4AC63E3C0}" destId="{176F4A25-4FC4-4567-B287-C0BDC7F7C1B4}" srcOrd="1" destOrd="0" presId="urn:microsoft.com/office/officeart/2005/8/layout/StepDownProcess"/>
    <dgm:cxn modelId="{2EA89A16-F523-40B4-A591-CEDCECF4DB56}" type="presParOf" srcId="{75C35C93-E65B-49C9-B8AE-4EC4AC63E3C0}" destId="{61945D4B-F6D9-4C21-9665-A26845D046DC}" srcOrd="2" destOrd="0" presId="urn:microsoft.com/office/officeart/2005/8/layout/StepDownProcess"/>
    <dgm:cxn modelId="{EF993722-3767-4D2E-A2BC-AA81119456D3}" type="presParOf" srcId="{B42889DA-BF33-44C2-96CB-789191A836D8}" destId="{9D20F384-CF53-4E0A-A6C7-37474A674441}" srcOrd="1" destOrd="0" presId="urn:microsoft.com/office/officeart/2005/8/layout/StepDownProcess"/>
    <dgm:cxn modelId="{E64E1768-5638-4F57-A90B-EE890B24B7ED}" type="presParOf" srcId="{B42889DA-BF33-44C2-96CB-789191A836D8}" destId="{D85800BF-3FBF-4B44-B169-8FE8A6792F4B}" srcOrd="2" destOrd="0" presId="urn:microsoft.com/office/officeart/2005/8/layout/StepDownProcess"/>
    <dgm:cxn modelId="{E7A80348-B6C0-458F-8F5F-75F8F46A4D23}" type="presParOf" srcId="{D85800BF-3FBF-4B44-B169-8FE8A6792F4B}" destId="{3E60DEB1-1244-4A3C-84F2-26A83AAC87FE}" srcOrd="0" destOrd="0" presId="urn:microsoft.com/office/officeart/2005/8/layout/StepDownProcess"/>
    <dgm:cxn modelId="{B9669FC6-E359-4C89-914C-601B70A02E5B}" type="presParOf" srcId="{D85800BF-3FBF-4B44-B169-8FE8A6792F4B}" destId="{0CED1D3B-8B2A-42BD-B159-88C2E1EF6B36}" srcOrd="1" destOrd="0" presId="urn:microsoft.com/office/officeart/2005/8/layout/StepDownProcess"/>
    <dgm:cxn modelId="{ECF703D1-55E7-4D4E-BC27-9F8376A426C7}" type="presParOf" srcId="{D85800BF-3FBF-4B44-B169-8FE8A6792F4B}" destId="{85FF3375-FFA7-44B0-91DB-02B435899ABD}" srcOrd="2" destOrd="0" presId="urn:microsoft.com/office/officeart/2005/8/layout/StepDownProcess"/>
    <dgm:cxn modelId="{A23E32C2-75DD-4DDC-A38C-B9CF4E912942}" type="presParOf" srcId="{B42889DA-BF33-44C2-96CB-789191A836D8}" destId="{9222913F-9A00-4A0D-AFAB-267828C3BE92}" srcOrd="3" destOrd="0" presId="urn:microsoft.com/office/officeart/2005/8/layout/StepDownProcess"/>
    <dgm:cxn modelId="{E3F5FF39-D4C9-4331-9859-38ED9F3F0F42}" type="presParOf" srcId="{B42889DA-BF33-44C2-96CB-789191A836D8}" destId="{03E2603C-FFC3-417B-B592-8E44C5FF1C5E}" srcOrd="4" destOrd="0" presId="urn:microsoft.com/office/officeart/2005/8/layout/StepDownProcess"/>
    <dgm:cxn modelId="{E6303B4D-B50B-4561-948E-D7DAE3E95AAB}" type="presParOf" srcId="{03E2603C-FFC3-417B-B592-8E44C5FF1C5E}" destId="{5394E507-6CF4-4B07-B3A9-CA2F61AA160F}" srcOrd="0" destOrd="0" presId="urn:microsoft.com/office/officeart/2005/8/layout/StepDownProcess"/>
    <dgm:cxn modelId="{F9284ACE-8459-42F3-83F7-F6094E9AF34C}" type="presParOf" srcId="{03E2603C-FFC3-417B-B592-8E44C5FF1C5E}" destId="{A2B3A3BD-C992-434E-9CF9-E1647F3C2AE5}" srcOrd="1" destOrd="0" presId="urn:microsoft.com/office/officeart/2005/8/layout/StepDownProcess"/>
    <dgm:cxn modelId="{15F0FC70-6CD6-4495-BD4C-76409A2DB8C1}" type="presParOf" srcId="{03E2603C-FFC3-417B-B592-8E44C5FF1C5E}" destId="{8074679B-8C3B-4DF3-B697-3847D9931325}" srcOrd="2" destOrd="0" presId="urn:microsoft.com/office/officeart/2005/8/layout/StepDownProcess"/>
    <dgm:cxn modelId="{62FA2883-266F-4D28-8972-6DA00AD4B1AE}" type="presParOf" srcId="{B42889DA-BF33-44C2-96CB-789191A836D8}" destId="{7E5DEE86-7362-43F6-B030-679345474EB4}" srcOrd="5" destOrd="0" presId="urn:microsoft.com/office/officeart/2005/8/layout/StepDownProcess"/>
    <dgm:cxn modelId="{69E4DFEA-7C5E-4AD4-B70C-833F6E98CCEF}" type="presParOf" srcId="{B42889DA-BF33-44C2-96CB-789191A836D8}" destId="{847D15B9-4707-42B8-88DE-81A4CD168B7C}" srcOrd="6" destOrd="0" presId="urn:microsoft.com/office/officeart/2005/8/layout/StepDownProcess"/>
    <dgm:cxn modelId="{069B4B3F-E2C7-49BA-928E-0E1E542C49A8}" type="presParOf" srcId="{847D15B9-4707-42B8-88DE-81A4CD168B7C}" destId="{85339759-77AB-48A4-8C91-D0DDC2B70F5D}" srcOrd="0" destOrd="0" presId="urn:microsoft.com/office/officeart/2005/8/layout/StepDownProcess"/>
    <dgm:cxn modelId="{FB992849-3EA1-4A34-B84D-5A4D7ED86ED9}" type="presParOf" srcId="{847D15B9-4707-42B8-88DE-81A4CD168B7C}" destId="{4CD4D335-F8C0-4DCF-B1A4-40712BDEADB0}" srcOrd="1" destOrd="0" presId="urn:microsoft.com/office/officeart/2005/8/layout/StepDownProcess"/>
    <dgm:cxn modelId="{AA5ADCF3-AD4A-491E-824C-85651B5058B3}" type="presParOf" srcId="{847D15B9-4707-42B8-88DE-81A4CD168B7C}" destId="{2FB6FC2E-76CF-439C-BF58-F8E825C8FD4C}" srcOrd="2" destOrd="0" presId="urn:microsoft.com/office/officeart/2005/8/layout/StepDownProcess"/>
    <dgm:cxn modelId="{8EC8A17E-4CCD-4F49-878C-5EC497F6113C}" type="presParOf" srcId="{B42889DA-BF33-44C2-96CB-789191A836D8}" destId="{F3BE8C9C-BA49-42CC-851A-9B8A5047CF27}" srcOrd="7" destOrd="0" presId="urn:microsoft.com/office/officeart/2005/8/layout/StepDownProcess"/>
    <dgm:cxn modelId="{57B0865A-74E0-4CDB-B424-FE4ED5C1EA2A}" type="presParOf" srcId="{B42889DA-BF33-44C2-96CB-789191A836D8}" destId="{33282C06-66A4-4A47-BB8D-531DD3B933BC}" srcOrd="8" destOrd="0" presId="urn:microsoft.com/office/officeart/2005/8/layout/StepDownProcess"/>
    <dgm:cxn modelId="{0C4D842D-B5D6-4698-B9A3-380AECE55496}" type="presParOf" srcId="{33282C06-66A4-4A47-BB8D-531DD3B933BC}" destId="{1FB0B2C5-47A8-486E-B30D-A0D66D26A678}"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6E3A055-AEE0-4F6C-93C6-DD368769DABD}"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US"/>
        </a:p>
      </dgm:t>
    </dgm:pt>
    <dgm:pt modelId="{C14F78FC-BB85-4EBF-B8F5-64316A4CDD8C}">
      <dgm:prSet custT="1"/>
      <dgm:spPr/>
      <dgm:t>
        <a:bodyPr/>
        <a:lstStyle/>
        <a:p>
          <a:r>
            <a:rPr lang="en-US" sz="1050" dirty="0"/>
            <a:t>Reading data via pandas</a:t>
          </a:r>
        </a:p>
      </dgm:t>
    </dgm:pt>
    <dgm:pt modelId="{7AD8C099-0E9D-432C-8D72-7019495D9DFE}" type="parTrans" cxnId="{291B7C8D-C446-4723-B8B9-3BCA88A842E2}">
      <dgm:prSet/>
      <dgm:spPr/>
      <dgm:t>
        <a:bodyPr/>
        <a:lstStyle/>
        <a:p>
          <a:endParaRPr lang="en-US" sz="2800"/>
        </a:p>
      </dgm:t>
    </dgm:pt>
    <dgm:pt modelId="{B022FA8C-09FC-4095-A307-7DE33BE7FA10}" type="sibTrans" cxnId="{291B7C8D-C446-4723-B8B9-3BCA88A842E2}">
      <dgm:prSet/>
      <dgm:spPr/>
      <dgm:t>
        <a:bodyPr/>
        <a:lstStyle/>
        <a:p>
          <a:endParaRPr lang="en-US" sz="2800"/>
        </a:p>
      </dgm:t>
    </dgm:pt>
    <dgm:pt modelId="{0BCC0731-1C49-41C7-9E1D-11E66E045525}">
      <dgm:prSet custT="1"/>
      <dgm:spPr/>
      <dgm:t>
        <a:bodyPr/>
        <a:lstStyle/>
        <a:p>
          <a:r>
            <a:rPr lang="en-US" sz="1050" dirty="0"/>
            <a:t>Data standardization (</a:t>
          </a:r>
          <a:r>
            <a:rPr lang="en-US" sz="1050" dirty="0" err="1"/>
            <a:t>StandardScaler</a:t>
          </a:r>
          <a:r>
            <a:rPr lang="en-US" sz="1050" dirty="0"/>
            <a:t>())</a:t>
          </a:r>
        </a:p>
      </dgm:t>
    </dgm:pt>
    <dgm:pt modelId="{EE6C9457-1461-45C2-9047-EC72F3E4702D}" type="parTrans" cxnId="{1613E39C-A8E6-4ED1-87D1-654B10953C11}">
      <dgm:prSet/>
      <dgm:spPr/>
      <dgm:t>
        <a:bodyPr/>
        <a:lstStyle/>
        <a:p>
          <a:endParaRPr lang="en-US" sz="2800"/>
        </a:p>
      </dgm:t>
    </dgm:pt>
    <dgm:pt modelId="{437A2564-B4B6-4E26-BBF4-514FCD64C587}" type="sibTrans" cxnId="{1613E39C-A8E6-4ED1-87D1-654B10953C11}">
      <dgm:prSet/>
      <dgm:spPr/>
      <dgm:t>
        <a:bodyPr/>
        <a:lstStyle/>
        <a:p>
          <a:endParaRPr lang="en-US" sz="2800"/>
        </a:p>
      </dgm:t>
    </dgm:pt>
    <dgm:pt modelId="{8677969A-A58E-4885-A934-44B7969026BE}">
      <dgm:prSet custT="1"/>
      <dgm:spPr/>
      <dgm:t>
        <a:bodyPr/>
        <a:lstStyle/>
        <a:p>
          <a:r>
            <a:rPr lang="en-US" sz="1050" dirty="0"/>
            <a:t>Splitting the data (training vs test sets)</a:t>
          </a:r>
        </a:p>
      </dgm:t>
    </dgm:pt>
    <dgm:pt modelId="{2B7733E9-2204-467C-8979-E3A78F15266D}" type="parTrans" cxnId="{715DF458-FCC9-4C00-A94D-7F80F1F1ECC2}">
      <dgm:prSet/>
      <dgm:spPr/>
      <dgm:t>
        <a:bodyPr/>
        <a:lstStyle/>
        <a:p>
          <a:endParaRPr lang="en-US" sz="2800"/>
        </a:p>
      </dgm:t>
    </dgm:pt>
    <dgm:pt modelId="{DF639C64-A57C-4D90-A719-3F5ECF866B18}" type="sibTrans" cxnId="{715DF458-FCC9-4C00-A94D-7F80F1F1ECC2}">
      <dgm:prSet/>
      <dgm:spPr/>
      <dgm:t>
        <a:bodyPr/>
        <a:lstStyle/>
        <a:p>
          <a:endParaRPr lang="en-US" sz="2800"/>
        </a:p>
      </dgm:t>
    </dgm:pt>
    <dgm:pt modelId="{5B75F148-4938-4FE4-B020-6FAF6B465C5A}">
      <dgm:prSet custT="1"/>
      <dgm:spPr/>
      <dgm:t>
        <a:bodyPr/>
        <a:lstStyle/>
        <a:p>
          <a:r>
            <a:rPr lang="en-US" sz="1050" dirty="0"/>
            <a:t>Different Algorithms (Logistic Regression, SVM, Classification Tree, KNN)</a:t>
          </a:r>
        </a:p>
      </dgm:t>
    </dgm:pt>
    <dgm:pt modelId="{C2916753-0B3E-4C26-BEED-CF82371996C6}" type="parTrans" cxnId="{E65D2E15-91F2-4F2C-890C-5415E7E584A0}">
      <dgm:prSet/>
      <dgm:spPr/>
      <dgm:t>
        <a:bodyPr/>
        <a:lstStyle/>
        <a:p>
          <a:endParaRPr lang="en-US" sz="2800"/>
        </a:p>
      </dgm:t>
    </dgm:pt>
    <dgm:pt modelId="{FBCDCEBA-78B3-48BC-B1E6-76ABADD97D69}" type="sibTrans" cxnId="{E65D2E15-91F2-4F2C-890C-5415E7E584A0}">
      <dgm:prSet/>
      <dgm:spPr/>
      <dgm:t>
        <a:bodyPr/>
        <a:lstStyle/>
        <a:p>
          <a:endParaRPr lang="en-US" sz="2800"/>
        </a:p>
      </dgm:t>
    </dgm:pt>
    <dgm:pt modelId="{22851B47-4657-460F-9D04-E8DB458099B3}">
      <dgm:prSet custT="1"/>
      <dgm:spPr/>
      <dgm:t>
        <a:bodyPr/>
        <a:lstStyle/>
        <a:p>
          <a:r>
            <a:rPr lang="en-US" sz="1050" dirty="0"/>
            <a:t>Finding the best algorithm (model)</a:t>
          </a:r>
        </a:p>
      </dgm:t>
    </dgm:pt>
    <dgm:pt modelId="{56B7C1A9-FA6A-4305-A1AB-DC911D36491C}" type="parTrans" cxnId="{0E8E7805-34FC-41CF-81BA-CBF734ACBE6A}">
      <dgm:prSet/>
      <dgm:spPr/>
      <dgm:t>
        <a:bodyPr/>
        <a:lstStyle/>
        <a:p>
          <a:endParaRPr lang="en-US" sz="2800"/>
        </a:p>
      </dgm:t>
    </dgm:pt>
    <dgm:pt modelId="{B0BFD78F-2FB9-4CBB-B9F7-0CC3151E7A8F}" type="sibTrans" cxnId="{0E8E7805-34FC-41CF-81BA-CBF734ACBE6A}">
      <dgm:prSet/>
      <dgm:spPr/>
      <dgm:t>
        <a:bodyPr/>
        <a:lstStyle/>
        <a:p>
          <a:endParaRPr lang="en-US" sz="2800"/>
        </a:p>
      </dgm:t>
    </dgm:pt>
    <dgm:pt modelId="{5A79C9C2-BB37-41E9-8AE8-544F19EC4082}">
      <dgm:prSet custT="1"/>
      <dgm:spPr/>
      <dgm:t>
        <a:bodyPr/>
        <a:lstStyle/>
        <a:p>
          <a:r>
            <a:rPr lang="en-US" sz="1050" dirty="0"/>
            <a:t>Importing </a:t>
          </a:r>
          <a:r>
            <a:rPr lang="en-US" sz="1050" dirty="0" err="1"/>
            <a:t>sklearn</a:t>
          </a:r>
          <a:r>
            <a:rPr lang="en-US" sz="1050" dirty="0"/>
            <a:t>, pandas, </a:t>
          </a:r>
          <a:r>
            <a:rPr lang="en-US" sz="1050" dirty="0" err="1"/>
            <a:t>numpy</a:t>
          </a:r>
          <a:r>
            <a:rPr lang="en-US" sz="1050" dirty="0"/>
            <a:t>, seaborn</a:t>
          </a:r>
        </a:p>
      </dgm:t>
    </dgm:pt>
    <dgm:pt modelId="{0146744E-9FA7-42DE-8E88-225260A7155B}" type="parTrans" cxnId="{FE417D69-FCA7-439C-A0FB-AE7F31ECE856}">
      <dgm:prSet/>
      <dgm:spPr/>
      <dgm:t>
        <a:bodyPr/>
        <a:lstStyle/>
        <a:p>
          <a:endParaRPr lang="en-US" sz="2800"/>
        </a:p>
      </dgm:t>
    </dgm:pt>
    <dgm:pt modelId="{B496E92A-A960-4268-AF54-DD6440C9B799}" type="sibTrans" cxnId="{FE417D69-FCA7-439C-A0FB-AE7F31ECE856}">
      <dgm:prSet/>
      <dgm:spPr/>
      <dgm:t>
        <a:bodyPr/>
        <a:lstStyle/>
        <a:p>
          <a:endParaRPr lang="en-US" sz="2800"/>
        </a:p>
      </dgm:t>
    </dgm:pt>
    <dgm:pt modelId="{B42889DA-BF33-44C2-96CB-789191A836D8}" type="pres">
      <dgm:prSet presAssocID="{D6E3A055-AEE0-4F6C-93C6-DD368769DABD}" presName="rootnode" presStyleCnt="0">
        <dgm:presLayoutVars>
          <dgm:chMax/>
          <dgm:chPref/>
          <dgm:dir/>
          <dgm:animLvl val="lvl"/>
        </dgm:presLayoutVars>
      </dgm:prSet>
      <dgm:spPr/>
    </dgm:pt>
    <dgm:pt modelId="{E2EE91AB-436C-442C-94E0-7858179D6CDB}" type="pres">
      <dgm:prSet presAssocID="{5A79C9C2-BB37-41E9-8AE8-544F19EC4082}" presName="composite" presStyleCnt="0"/>
      <dgm:spPr/>
    </dgm:pt>
    <dgm:pt modelId="{D756A2C1-F2A1-48F4-9A13-5AB9DDC498BB}" type="pres">
      <dgm:prSet presAssocID="{5A79C9C2-BB37-41E9-8AE8-544F19EC4082}" presName="bentUpArrow1" presStyleLbl="alignImgPlace1" presStyleIdx="0" presStyleCnt="5"/>
      <dgm:spPr/>
    </dgm:pt>
    <dgm:pt modelId="{823F760D-A26B-48D3-BD60-A4A171949BC9}" type="pres">
      <dgm:prSet presAssocID="{5A79C9C2-BB37-41E9-8AE8-544F19EC4082}" presName="ParentText" presStyleLbl="node1" presStyleIdx="0" presStyleCnt="6">
        <dgm:presLayoutVars>
          <dgm:chMax val="1"/>
          <dgm:chPref val="1"/>
          <dgm:bulletEnabled val="1"/>
        </dgm:presLayoutVars>
      </dgm:prSet>
      <dgm:spPr/>
    </dgm:pt>
    <dgm:pt modelId="{20A8BDE2-BEDB-4AA8-8545-AF39D5D0CF1B}" type="pres">
      <dgm:prSet presAssocID="{5A79C9C2-BB37-41E9-8AE8-544F19EC4082}" presName="ChildText" presStyleLbl="revTx" presStyleIdx="0" presStyleCnt="5">
        <dgm:presLayoutVars>
          <dgm:chMax val="0"/>
          <dgm:chPref val="0"/>
          <dgm:bulletEnabled val="1"/>
        </dgm:presLayoutVars>
      </dgm:prSet>
      <dgm:spPr/>
    </dgm:pt>
    <dgm:pt modelId="{126F74A4-F0A1-4D0E-9CF0-2B067A289111}" type="pres">
      <dgm:prSet presAssocID="{B496E92A-A960-4268-AF54-DD6440C9B799}" presName="sibTrans" presStyleCnt="0"/>
      <dgm:spPr/>
    </dgm:pt>
    <dgm:pt modelId="{75C35C93-E65B-49C9-B8AE-4EC4AC63E3C0}" type="pres">
      <dgm:prSet presAssocID="{C14F78FC-BB85-4EBF-B8F5-64316A4CDD8C}" presName="composite" presStyleCnt="0"/>
      <dgm:spPr/>
    </dgm:pt>
    <dgm:pt modelId="{5466EF6C-82C5-4DD0-9F0E-EBBB230F9CAC}" type="pres">
      <dgm:prSet presAssocID="{C14F78FC-BB85-4EBF-B8F5-64316A4CDD8C}" presName="bentUpArrow1" presStyleLbl="alignImgPlace1" presStyleIdx="1" presStyleCnt="5"/>
      <dgm:spPr/>
    </dgm:pt>
    <dgm:pt modelId="{176F4A25-4FC4-4567-B287-C0BDC7F7C1B4}" type="pres">
      <dgm:prSet presAssocID="{C14F78FC-BB85-4EBF-B8F5-64316A4CDD8C}" presName="ParentText" presStyleLbl="node1" presStyleIdx="1" presStyleCnt="6">
        <dgm:presLayoutVars>
          <dgm:chMax val="1"/>
          <dgm:chPref val="1"/>
          <dgm:bulletEnabled val="1"/>
        </dgm:presLayoutVars>
      </dgm:prSet>
      <dgm:spPr/>
    </dgm:pt>
    <dgm:pt modelId="{61945D4B-F6D9-4C21-9665-A26845D046DC}" type="pres">
      <dgm:prSet presAssocID="{C14F78FC-BB85-4EBF-B8F5-64316A4CDD8C}" presName="ChildText" presStyleLbl="revTx" presStyleIdx="1" presStyleCnt="5">
        <dgm:presLayoutVars>
          <dgm:chMax val="0"/>
          <dgm:chPref val="0"/>
          <dgm:bulletEnabled val="1"/>
        </dgm:presLayoutVars>
      </dgm:prSet>
      <dgm:spPr/>
    </dgm:pt>
    <dgm:pt modelId="{9D20F384-CF53-4E0A-A6C7-37474A674441}" type="pres">
      <dgm:prSet presAssocID="{B022FA8C-09FC-4095-A307-7DE33BE7FA10}" presName="sibTrans" presStyleCnt="0"/>
      <dgm:spPr/>
    </dgm:pt>
    <dgm:pt modelId="{03E2603C-FFC3-417B-B592-8E44C5FF1C5E}" type="pres">
      <dgm:prSet presAssocID="{0BCC0731-1C49-41C7-9E1D-11E66E045525}" presName="composite" presStyleCnt="0"/>
      <dgm:spPr/>
    </dgm:pt>
    <dgm:pt modelId="{A7DD210D-8B58-4262-B715-182A953A9286}" type="pres">
      <dgm:prSet presAssocID="{0BCC0731-1C49-41C7-9E1D-11E66E045525}" presName="bentUpArrow1" presStyleLbl="alignImgPlace1" presStyleIdx="2" presStyleCnt="5"/>
      <dgm:spPr/>
    </dgm:pt>
    <dgm:pt modelId="{A2B3A3BD-C992-434E-9CF9-E1647F3C2AE5}" type="pres">
      <dgm:prSet presAssocID="{0BCC0731-1C49-41C7-9E1D-11E66E045525}" presName="ParentText" presStyleLbl="node1" presStyleIdx="2" presStyleCnt="6">
        <dgm:presLayoutVars>
          <dgm:chMax val="1"/>
          <dgm:chPref val="1"/>
          <dgm:bulletEnabled val="1"/>
        </dgm:presLayoutVars>
      </dgm:prSet>
      <dgm:spPr/>
    </dgm:pt>
    <dgm:pt modelId="{52B810A0-F6B2-4368-8A42-8199A44E2DD5}" type="pres">
      <dgm:prSet presAssocID="{0BCC0731-1C49-41C7-9E1D-11E66E045525}" presName="ChildText" presStyleLbl="revTx" presStyleIdx="2" presStyleCnt="5">
        <dgm:presLayoutVars>
          <dgm:chMax val="0"/>
          <dgm:chPref val="0"/>
          <dgm:bulletEnabled val="1"/>
        </dgm:presLayoutVars>
      </dgm:prSet>
      <dgm:spPr/>
    </dgm:pt>
    <dgm:pt modelId="{A973F5CF-8972-4B6E-B093-8F391E0839CA}" type="pres">
      <dgm:prSet presAssocID="{437A2564-B4B6-4E26-BBF4-514FCD64C587}" presName="sibTrans" presStyleCnt="0"/>
      <dgm:spPr/>
    </dgm:pt>
    <dgm:pt modelId="{9F20B37C-B868-4680-BA4C-96AEA3717D19}" type="pres">
      <dgm:prSet presAssocID="{8677969A-A58E-4885-A934-44B7969026BE}" presName="composite" presStyleCnt="0"/>
      <dgm:spPr/>
    </dgm:pt>
    <dgm:pt modelId="{4BF5153D-136B-4951-A6FC-2CD9D4D96AD7}" type="pres">
      <dgm:prSet presAssocID="{8677969A-A58E-4885-A934-44B7969026BE}" presName="bentUpArrow1" presStyleLbl="alignImgPlace1" presStyleIdx="3" presStyleCnt="5"/>
      <dgm:spPr/>
    </dgm:pt>
    <dgm:pt modelId="{B0169B37-D2D5-49D4-B4C6-148D8CAD95F5}" type="pres">
      <dgm:prSet presAssocID="{8677969A-A58E-4885-A934-44B7969026BE}" presName="ParentText" presStyleLbl="node1" presStyleIdx="3" presStyleCnt="6">
        <dgm:presLayoutVars>
          <dgm:chMax val="1"/>
          <dgm:chPref val="1"/>
          <dgm:bulletEnabled val="1"/>
        </dgm:presLayoutVars>
      </dgm:prSet>
      <dgm:spPr/>
    </dgm:pt>
    <dgm:pt modelId="{CC7531A5-B507-4063-9547-04DA191C9E94}" type="pres">
      <dgm:prSet presAssocID="{8677969A-A58E-4885-A934-44B7969026BE}" presName="ChildText" presStyleLbl="revTx" presStyleIdx="3" presStyleCnt="5">
        <dgm:presLayoutVars>
          <dgm:chMax val="0"/>
          <dgm:chPref val="0"/>
          <dgm:bulletEnabled val="1"/>
        </dgm:presLayoutVars>
      </dgm:prSet>
      <dgm:spPr/>
    </dgm:pt>
    <dgm:pt modelId="{8D7A9A69-459B-4679-BFA3-CBE882A0271D}" type="pres">
      <dgm:prSet presAssocID="{DF639C64-A57C-4D90-A719-3F5ECF866B18}" presName="sibTrans" presStyleCnt="0"/>
      <dgm:spPr/>
    </dgm:pt>
    <dgm:pt modelId="{FC225776-BEA4-4073-8DC7-E1E9B1BC04E3}" type="pres">
      <dgm:prSet presAssocID="{5B75F148-4938-4FE4-B020-6FAF6B465C5A}" presName="composite" presStyleCnt="0"/>
      <dgm:spPr/>
    </dgm:pt>
    <dgm:pt modelId="{5A414867-8A1B-4D53-B578-24A5F0D01D5C}" type="pres">
      <dgm:prSet presAssocID="{5B75F148-4938-4FE4-B020-6FAF6B465C5A}" presName="bentUpArrow1" presStyleLbl="alignImgPlace1" presStyleIdx="4" presStyleCnt="5"/>
      <dgm:spPr/>
    </dgm:pt>
    <dgm:pt modelId="{587260AE-43CC-4B63-AC01-7E53CC9E65C3}" type="pres">
      <dgm:prSet presAssocID="{5B75F148-4938-4FE4-B020-6FAF6B465C5A}" presName="ParentText" presStyleLbl="node1" presStyleIdx="4" presStyleCnt="6">
        <dgm:presLayoutVars>
          <dgm:chMax val="1"/>
          <dgm:chPref val="1"/>
          <dgm:bulletEnabled val="1"/>
        </dgm:presLayoutVars>
      </dgm:prSet>
      <dgm:spPr/>
    </dgm:pt>
    <dgm:pt modelId="{D38CB10A-5E3D-4626-8F73-74D2F75A7697}" type="pres">
      <dgm:prSet presAssocID="{5B75F148-4938-4FE4-B020-6FAF6B465C5A}" presName="ChildText" presStyleLbl="revTx" presStyleIdx="4" presStyleCnt="5">
        <dgm:presLayoutVars>
          <dgm:chMax val="0"/>
          <dgm:chPref val="0"/>
          <dgm:bulletEnabled val="1"/>
        </dgm:presLayoutVars>
      </dgm:prSet>
      <dgm:spPr/>
    </dgm:pt>
    <dgm:pt modelId="{30EF43CC-18E3-45AF-AAA8-B12079A55836}" type="pres">
      <dgm:prSet presAssocID="{FBCDCEBA-78B3-48BC-B1E6-76ABADD97D69}" presName="sibTrans" presStyleCnt="0"/>
      <dgm:spPr/>
    </dgm:pt>
    <dgm:pt modelId="{67EDA89F-6CF3-4129-816E-424DB8212FAD}" type="pres">
      <dgm:prSet presAssocID="{22851B47-4657-460F-9D04-E8DB458099B3}" presName="composite" presStyleCnt="0"/>
      <dgm:spPr/>
    </dgm:pt>
    <dgm:pt modelId="{774109E9-4BAC-4438-89F7-2FA3AD133574}" type="pres">
      <dgm:prSet presAssocID="{22851B47-4657-460F-9D04-E8DB458099B3}" presName="ParentText" presStyleLbl="node1" presStyleIdx="5" presStyleCnt="6">
        <dgm:presLayoutVars>
          <dgm:chMax val="1"/>
          <dgm:chPref val="1"/>
          <dgm:bulletEnabled val="1"/>
        </dgm:presLayoutVars>
      </dgm:prSet>
      <dgm:spPr/>
    </dgm:pt>
  </dgm:ptLst>
  <dgm:cxnLst>
    <dgm:cxn modelId="{0E8E7805-34FC-41CF-81BA-CBF734ACBE6A}" srcId="{D6E3A055-AEE0-4F6C-93C6-DD368769DABD}" destId="{22851B47-4657-460F-9D04-E8DB458099B3}" srcOrd="5" destOrd="0" parTransId="{56B7C1A9-FA6A-4305-A1AB-DC911D36491C}" sibTransId="{B0BFD78F-2FB9-4CBB-B9F7-0CC3151E7A8F}"/>
    <dgm:cxn modelId="{E65D2E15-91F2-4F2C-890C-5415E7E584A0}" srcId="{D6E3A055-AEE0-4F6C-93C6-DD368769DABD}" destId="{5B75F148-4938-4FE4-B020-6FAF6B465C5A}" srcOrd="4" destOrd="0" parTransId="{C2916753-0B3E-4C26-BEED-CF82371996C6}" sibTransId="{FBCDCEBA-78B3-48BC-B1E6-76ABADD97D69}"/>
    <dgm:cxn modelId="{543E3819-458C-4FCE-836C-37EA64F2B3CC}" type="presOf" srcId="{8677969A-A58E-4885-A934-44B7969026BE}" destId="{B0169B37-D2D5-49D4-B4C6-148D8CAD95F5}" srcOrd="0" destOrd="0" presId="urn:microsoft.com/office/officeart/2005/8/layout/StepDownProcess"/>
    <dgm:cxn modelId="{FE417D69-FCA7-439C-A0FB-AE7F31ECE856}" srcId="{D6E3A055-AEE0-4F6C-93C6-DD368769DABD}" destId="{5A79C9C2-BB37-41E9-8AE8-544F19EC4082}" srcOrd="0" destOrd="0" parTransId="{0146744E-9FA7-42DE-8E88-225260A7155B}" sibTransId="{B496E92A-A960-4268-AF54-DD6440C9B799}"/>
    <dgm:cxn modelId="{E109FD4C-CF8C-48AA-B10D-BAE3BE8C9C85}" type="presOf" srcId="{C14F78FC-BB85-4EBF-B8F5-64316A4CDD8C}" destId="{176F4A25-4FC4-4567-B287-C0BDC7F7C1B4}" srcOrd="0" destOrd="0" presId="urn:microsoft.com/office/officeart/2005/8/layout/StepDownProcess"/>
    <dgm:cxn modelId="{715DF458-FCC9-4C00-A94D-7F80F1F1ECC2}" srcId="{D6E3A055-AEE0-4F6C-93C6-DD368769DABD}" destId="{8677969A-A58E-4885-A934-44B7969026BE}" srcOrd="3" destOrd="0" parTransId="{2B7733E9-2204-467C-8979-E3A78F15266D}" sibTransId="{DF639C64-A57C-4D90-A719-3F5ECF866B18}"/>
    <dgm:cxn modelId="{68770480-3257-4109-B476-CAE80D46D98B}" type="presOf" srcId="{22851B47-4657-460F-9D04-E8DB458099B3}" destId="{774109E9-4BAC-4438-89F7-2FA3AD133574}" srcOrd="0" destOrd="0" presId="urn:microsoft.com/office/officeart/2005/8/layout/StepDownProcess"/>
    <dgm:cxn modelId="{291B7C8D-C446-4723-B8B9-3BCA88A842E2}" srcId="{D6E3A055-AEE0-4F6C-93C6-DD368769DABD}" destId="{C14F78FC-BB85-4EBF-B8F5-64316A4CDD8C}" srcOrd="1" destOrd="0" parTransId="{7AD8C099-0E9D-432C-8D72-7019495D9DFE}" sibTransId="{B022FA8C-09FC-4095-A307-7DE33BE7FA10}"/>
    <dgm:cxn modelId="{1613E39C-A8E6-4ED1-87D1-654B10953C11}" srcId="{D6E3A055-AEE0-4F6C-93C6-DD368769DABD}" destId="{0BCC0731-1C49-41C7-9E1D-11E66E045525}" srcOrd="2" destOrd="0" parTransId="{EE6C9457-1461-45C2-9047-EC72F3E4702D}" sibTransId="{437A2564-B4B6-4E26-BBF4-514FCD64C587}"/>
    <dgm:cxn modelId="{2CCF34A3-1584-4C3B-A8DB-4E67651A1654}" type="presOf" srcId="{5A79C9C2-BB37-41E9-8AE8-544F19EC4082}" destId="{823F760D-A26B-48D3-BD60-A4A171949BC9}" srcOrd="0" destOrd="0" presId="urn:microsoft.com/office/officeart/2005/8/layout/StepDownProcess"/>
    <dgm:cxn modelId="{40CFBFB1-69F0-4CE6-B354-B37B7A15AC31}" type="presOf" srcId="{D6E3A055-AEE0-4F6C-93C6-DD368769DABD}" destId="{B42889DA-BF33-44C2-96CB-789191A836D8}" srcOrd="0" destOrd="0" presId="urn:microsoft.com/office/officeart/2005/8/layout/StepDownProcess"/>
    <dgm:cxn modelId="{1435B8B6-FA12-42B5-B8F3-D9E27CE02FB2}" type="presOf" srcId="{5B75F148-4938-4FE4-B020-6FAF6B465C5A}" destId="{587260AE-43CC-4B63-AC01-7E53CC9E65C3}" srcOrd="0" destOrd="0" presId="urn:microsoft.com/office/officeart/2005/8/layout/StepDownProcess"/>
    <dgm:cxn modelId="{19CE25F2-9880-4795-8F3C-C0F27A8F71E8}" type="presOf" srcId="{0BCC0731-1C49-41C7-9E1D-11E66E045525}" destId="{A2B3A3BD-C992-434E-9CF9-E1647F3C2AE5}" srcOrd="0" destOrd="0" presId="urn:microsoft.com/office/officeart/2005/8/layout/StepDownProcess"/>
    <dgm:cxn modelId="{18629658-090B-4CC0-81E1-1E6F4703B927}" type="presParOf" srcId="{B42889DA-BF33-44C2-96CB-789191A836D8}" destId="{E2EE91AB-436C-442C-94E0-7858179D6CDB}" srcOrd="0" destOrd="0" presId="urn:microsoft.com/office/officeart/2005/8/layout/StepDownProcess"/>
    <dgm:cxn modelId="{10D68044-1008-4F57-8BEE-83EB04BF579C}" type="presParOf" srcId="{E2EE91AB-436C-442C-94E0-7858179D6CDB}" destId="{D756A2C1-F2A1-48F4-9A13-5AB9DDC498BB}" srcOrd="0" destOrd="0" presId="urn:microsoft.com/office/officeart/2005/8/layout/StepDownProcess"/>
    <dgm:cxn modelId="{04B5C76E-1234-4249-ACC1-35BE0A995F4F}" type="presParOf" srcId="{E2EE91AB-436C-442C-94E0-7858179D6CDB}" destId="{823F760D-A26B-48D3-BD60-A4A171949BC9}" srcOrd="1" destOrd="0" presId="urn:microsoft.com/office/officeart/2005/8/layout/StepDownProcess"/>
    <dgm:cxn modelId="{469F0C79-03C8-4728-AEE0-7331B99EAC42}" type="presParOf" srcId="{E2EE91AB-436C-442C-94E0-7858179D6CDB}" destId="{20A8BDE2-BEDB-4AA8-8545-AF39D5D0CF1B}" srcOrd="2" destOrd="0" presId="urn:microsoft.com/office/officeart/2005/8/layout/StepDownProcess"/>
    <dgm:cxn modelId="{87419AFA-C8EB-4DC7-817A-4993A2712D0A}" type="presParOf" srcId="{B42889DA-BF33-44C2-96CB-789191A836D8}" destId="{126F74A4-F0A1-4D0E-9CF0-2B067A289111}" srcOrd="1" destOrd="0" presId="urn:microsoft.com/office/officeart/2005/8/layout/StepDownProcess"/>
    <dgm:cxn modelId="{762A5ED3-BB88-4A30-9166-A0183E651FFB}" type="presParOf" srcId="{B42889DA-BF33-44C2-96CB-789191A836D8}" destId="{75C35C93-E65B-49C9-B8AE-4EC4AC63E3C0}" srcOrd="2" destOrd="0" presId="urn:microsoft.com/office/officeart/2005/8/layout/StepDownProcess"/>
    <dgm:cxn modelId="{0506B359-2B78-4094-A4DA-A95B1A45D490}" type="presParOf" srcId="{75C35C93-E65B-49C9-B8AE-4EC4AC63E3C0}" destId="{5466EF6C-82C5-4DD0-9F0E-EBBB230F9CAC}" srcOrd="0" destOrd="0" presId="urn:microsoft.com/office/officeart/2005/8/layout/StepDownProcess"/>
    <dgm:cxn modelId="{786C6A00-CB80-4CF4-BE32-D9E819A223BE}" type="presParOf" srcId="{75C35C93-E65B-49C9-B8AE-4EC4AC63E3C0}" destId="{176F4A25-4FC4-4567-B287-C0BDC7F7C1B4}" srcOrd="1" destOrd="0" presId="urn:microsoft.com/office/officeart/2005/8/layout/StepDownProcess"/>
    <dgm:cxn modelId="{2EA89A16-F523-40B4-A591-CEDCECF4DB56}" type="presParOf" srcId="{75C35C93-E65B-49C9-B8AE-4EC4AC63E3C0}" destId="{61945D4B-F6D9-4C21-9665-A26845D046DC}" srcOrd="2" destOrd="0" presId="urn:microsoft.com/office/officeart/2005/8/layout/StepDownProcess"/>
    <dgm:cxn modelId="{EF993722-3767-4D2E-A2BC-AA81119456D3}" type="presParOf" srcId="{B42889DA-BF33-44C2-96CB-789191A836D8}" destId="{9D20F384-CF53-4E0A-A6C7-37474A674441}" srcOrd="3" destOrd="0" presId="urn:microsoft.com/office/officeart/2005/8/layout/StepDownProcess"/>
    <dgm:cxn modelId="{E3F5FF39-D4C9-4331-9859-38ED9F3F0F42}" type="presParOf" srcId="{B42889DA-BF33-44C2-96CB-789191A836D8}" destId="{03E2603C-FFC3-417B-B592-8E44C5FF1C5E}" srcOrd="4" destOrd="0" presId="urn:microsoft.com/office/officeart/2005/8/layout/StepDownProcess"/>
    <dgm:cxn modelId="{4137C676-604D-45A1-9FA9-4B88F6191B56}" type="presParOf" srcId="{03E2603C-FFC3-417B-B592-8E44C5FF1C5E}" destId="{A7DD210D-8B58-4262-B715-182A953A9286}" srcOrd="0" destOrd="0" presId="urn:microsoft.com/office/officeart/2005/8/layout/StepDownProcess"/>
    <dgm:cxn modelId="{F9284ACE-8459-42F3-83F7-F6094E9AF34C}" type="presParOf" srcId="{03E2603C-FFC3-417B-B592-8E44C5FF1C5E}" destId="{A2B3A3BD-C992-434E-9CF9-E1647F3C2AE5}" srcOrd="1" destOrd="0" presId="urn:microsoft.com/office/officeart/2005/8/layout/StepDownProcess"/>
    <dgm:cxn modelId="{2F57901E-D0CA-492A-8072-846545289B97}" type="presParOf" srcId="{03E2603C-FFC3-417B-B592-8E44C5FF1C5E}" destId="{52B810A0-F6B2-4368-8A42-8199A44E2DD5}" srcOrd="2" destOrd="0" presId="urn:microsoft.com/office/officeart/2005/8/layout/StepDownProcess"/>
    <dgm:cxn modelId="{7EF0B67D-1E17-4250-9E73-F98A7A69E4BC}" type="presParOf" srcId="{B42889DA-BF33-44C2-96CB-789191A836D8}" destId="{A973F5CF-8972-4B6E-B093-8F391E0839CA}" srcOrd="5" destOrd="0" presId="urn:microsoft.com/office/officeart/2005/8/layout/StepDownProcess"/>
    <dgm:cxn modelId="{9EB067CC-C3BB-494C-A376-8E5B1DE4583E}" type="presParOf" srcId="{B42889DA-BF33-44C2-96CB-789191A836D8}" destId="{9F20B37C-B868-4680-BA4C-96AEA3717D19}" srcOrd="6" destOrd="0" presId="urn:microsoft.com/office/officeart/2005/8/layout/StepDownProcess"/>
    <dgm:cxn modelId="{709F778A-A9C4-4EC5-962E-FB831554D71C}" type="presParOf" srcId="{9F20B37C-B868-4680-BA4C-96AEA3717D19}" destId="{4BF5153D-136B-4951-A6FC-2CD9D4D96AD7}" srcOrd="0" destOrd="0" presId="urn:microsoft.com/office/officeart/2005/8/layout/StepDownProcess"/>
    <dgm:cxn modelId="{1B1857EF-C06A-4A32-8B25-B439840B879D}" type="presParOf" srcId="{9F20B37C-B868-4680-BA4C-96AEA3717D19}" destId="{B0169B37-D2D5-49D4-B4C6-148D8CAD95F5}" srcOrd="1" destOrd="0" presId="urn:microsoft.com/office/officeart/2005/8/layout/StepDownProcess"/>
    <dgm:cxn modelId="{B31D6784-F7DB-4525-B330-EF6A713C996B}" type="presParOf" srcId="{9F20B37C-B868-4680-BA4C-96AEA3717D19}" destId="{CC7531A5-B507-4063-9547-04DA191C9E94}" srcOrd="2" destOrd="0" presId="urn:microsoft.com/office/officeart/2005/8/layout/StepDownProcess"/>
    <dgm:cxn modelId="{CE2A8981-478B-4B3D-A9F1-C2FB5EE451FF}" type="presParOf" srcId="{B42889DA-BF33-44C2-96CB-789191A836D8}" destId="{8D7A9A69-459B-4679-BFA3-CBE882A0271D}" srcOrd="7" destOrd="0" presId="urn:microsoft.com/office/officeart/2005/8/layout/StepDownProcess"/>
    <dgm:cxn modelId="{7DBEEF8B-173C-44EB-9D3E-1828108531E5}" type="presParOf" srcId="{B42889DA-BF33-44C2-96CB-789191A836D8}" destId="{FC225776-BEA4-4073-8DC7-E1E9B1BC04E3}" srcOrd="8" destOrd="0" presId="urn:microsoft.com/office/officeart/2005/8/layout/StepDownProcess"/>
    <dgm:cxn modelId="{02F5E981-06C4-4B2A-B31F-0A35FFFD6D0D}" type="presParOf" srcId="{FC225776-BEA4-4073-8DC7-E1E9B1BC04E3}" destId="{5A414867-8A1B-4D53-B578-24A5F0D01D5C}" srcOrd="0" destOrd="0" presId="urn:microsoft.com/office/officeart/2005/8/layout/StepDownProcess"/>
    <dgm:cxn modelId="{CF47DE50-6CE9-4F78-ADBA-4B96BA4B6E70}" type="presParOf" srcId="{FC225776-BEA4-4073-8DC7-E1E9B1BC04E3}" destId="{587260AE-43CC-4B63-AC01-7E53CC9E65C3}" srcOrd="1" destOrd="0" presId="urn:microsoft.com/office/officeart/2005/8/layout/StepDownProcess"/>
    <dgm:cxn modelId="{26B495A9-D0FD-4E22-B2E1-C61594D17E89}" type="presParOf" srcId="{FC225776-BEA4-4073-8DC7-E1E9B1BC04E3}" destId="{D38CB10A-5E3D-4626-8F73-74D2F75A7697}" srcOrd="2" destOrd="0" presId="urn:microsoft.com/office/officeart/2005/8/layout/StepDownProcess"/>
    <dgm:cxn modelId="{DC9A2202-B073-423C-97B7-FAA8EE0D33E3}" type="presParOf" srcId="{B42889DA-BF33-44C2-96CB-789191A836D8}" destId="{30EF43CC-18E3-45AF-AAA8-B12079A55836}" srcOrd="9" destOrd="0" presId="urn:microsoft.com/office/officeart/2005/8/layout/StepDownProcess"/>
    <dgm:cxn modelId="{994DC8EB-5147-4CCB-A620-B95A59EE6AE7}" type="presParOf" srcId="{B42889DA-BF33-44C2-96CB-789191A836D8}" destId="{67EDA89F-6CF3-4129-816E-424DB8212FAD}" srcOrd="10" destOrd="0" presId="urn:microsoft.com/office/officeart/2005/8/layout/StepDownProcess"/>
    <dgm:cxn modelId="{6C8F0360-F225-4C1C-8362-35686B202F1C}" type="presParOf" srcId="{67EDA89F-6CF3-4129-816E-424DB8212FAD}" destId="{774109E9-4BAC-4438-89F7-2FA3AD133574}"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16D8EA-7539-4CF9-8453-D21E6160E38B}">
      <dsp:nvSpPr>
        <dsp:cNvPr id="0" name=""/>
        <dsp:cNvSpPr/>
      </dsp:nvSpPr>
      <dsp:spPr>
        <a:xfrm>
          <a:off x="11161658" y="716196"/>
          <a:ext cx="251623" cy="424160"/>
        </a:xfrm>
        <a:custGeom>
          <a:avLst/>
          <a:gdLst/>
          <a:ahLst/>
          <a:cxnLst/>
          <a:rect l="0" t="0" r="0" b="0"/>
          <a:pathLst>
            <a:path>
              <a:moveTo>
                <a:pt x="251623" y="0"/>
              </a:moveTo>
              <a:lnTo>
                <a:pt x="251623" y="424160"/>
              </a:lnTo>
              <a:lnTo>
                <a:pt x="0" y="42416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E429169-AB92-4953-99EB-778CE8C065EF}">
      <dsp:nvSpPr>
        <dsp:cNvPr id="0" name=""/>
        <dsp:cNvSpPr/>
      </dsp:nvSpPr>
      <dsp:spPr>
        <a:xfrm>
          <a:off x="6075843" y="364613"/>
          <a:ext cx="4973315" cy="169521"/>
        </a:xfrm>
        <a:custGeom>
          <a:avLst/>
          <a:gdLst/>
          <a:ahLst/>
          <a:cxnLst/>
          <a:rect l="0" t="0" r="0" b="0"/>
          <a:pathLst>
            <a:path>
              <a:moveTo>
                <a:pt x="0" y="0"/>
              </a:moveTo>
              <a:lnTo>
                <a:pt x="0" y="169521"/>
              </a:lnTo>
              <a:lnTo>
                <a:pt x="4973315" y="16952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D756BEC-6A59-4E92-A3E8-5413516AE65F}">
      <dsp:nvSpPr>
        <dsp:cNvPr id="0" name=""/>
        <dsp:cNvSpPr/>
      </dsp:nvSpPr>
      <dsp:spPr>
        <a:xfrm>
          <a:off x="8569244" y="693995"/>
          <a:ext cx="464075" cy="426960"/>
        </a:xfrm>
        <a:custGeom>
          <a:avLst/>
          <a:gdLst/>
          <a:ahLst/>
          <a:cxnLst/>
          <a:rect l="0" t="0" r="0" b="0"/>
          <a:pathLst>
            <a:path>
              <a:moveTo>
                <a:pt x="0" y="0"/>
              </a:moveTo>
              <a:lnTo>
                <a:pt x="0" y="426960"/>
              </a:lnTo>
              <a:lnTo>
                <a:pt x="464075" y="42696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AF4034A-B464-4AD6-8F40-E9F619D69201}">
      <dsp:nvSpPr>
        <dsp:cNvPr id="0" name=""/>
        <dsp:cNvSpPr/>
      </dsp:nvSpPr>
      <dsp:spPr>
        <a:xfrm>
          <a:off x="8069266" y="693995"/>
          <a:ext cx="499977" cy="419331"/>
        </a:xfrm>
        <a:custGeom>
          <a:avLst/>
          <a:gdLst/>
          <a:ahLst/>
          <a:cxnLst/>
          <a:rect l="0" t="0" r="0" b="0"/>
          <a:pathLst>
            <a:path>
              <a:moveTo>
                <a:pt x="499977" y="0"/>
              </a:moveTo>
              <a:lnTo>
                <a:pt x="499977" y="419331"/>
              </a:lnTo>
              <a:lnTo>
                <a:pt x="0" y="41933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F2AA93-98C1-4C15-ADC2-620422E7010A}">
      <dsp:nvSpPr>
        <dsp:cNvPr id="0" name=""/>
        <dsp:cNvSpPr/>
      </dsp:nvSpPr>
      <dsp:spPr>
        <a:xfrm>
          <a:off x="6075843" y="364613"/>
          <a:ext cx="2129277" cy="147320"/>
        </a:xfrm>
        <a:custGeom>
          <a:avLst/>
          <a:gdLst/>
          <a:ahLst/>
          <a:cxnLst/>
          <a:rect l="0" t="0" r="0" b="0"/>
          <a:pathLst>
            <a:path>
              <a:moveTo>
                <a:pt x="0" y="0"/>
              </a:moveTo>
              <a:lnTo>
                <a:pt x="0" y="147320"/>
              </a:lnTo>
              <a:lnTo>
                <a:pt x="2129277" y="14732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E5D79A2-43CD-4C81-BDAB-C9D8F4EF8E32}">
      <dsp:nvSpPr>
        <dsp:cNvPr id="0" name=""/>
        <dsp:cNvSpPr/>
      </dsp:nvSpPr>
      <dsp:spPr>
        <a:xfrm>
          <a:off x="4440157" y="740549"/>
          <a:ext cx="526478" cy="372207"/>
        </a:xfrm>
        <a:custGeom>
          <a:avLst/>
          <a:gdLst/>
          <a:ahLst/>
          <a:cxnLst/>
          <a:rect l="0" t="0" r="0" b="0"/>
          <a:pathLst>
            <a:path>
              <a:moveTo>
                <a:pt x="0" y="0"/>
              </a:moveTo>
              <a:lnTo>
                <a:pt x="0" y="372207"/>
              </a:lnTo>
              <a:lnTo>
                <a:pt x="526478" y="3722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A52FBA-559E-4776-8DFE-30F450675A4B}">
      <dsp:nvSpPr>
        <dsp:cNvPr id="0" name=""/>
        <dsp:cNvSpPr/>
      </dsp:nvSpPr>
      <dsp:spPr>
        <a:xfrm>
          <a:off x="4314949" y="740549"/>
          <a:ext cx="125207" cy="349332"/>
        </a:xfrm>
        <a:custGeom>
          <a:avLst/>
          <a:gdLst/>
          <a:ahLst/>
          <a:cxnLst/>
          <a:rect l="0" t="0" r="0" b="0"/>
          <a:pathLst>
            <a:path>
              <a:moveTo>
                <a:pt x="125207" y="0"/>
              </a:moveTo>
              <a:lnTo>
                <a:pt x="125207" y="349332"/>
              </a:lnTo>
              <a:lnTo>
                <a:pt x="0" y="34933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E67B6B9-39A6-4F70-8D2F-7781AA46CFB7}">
      <dsp:nvSpPr>
        <dsp:cNvPr id="0" name=""/>
        <dsp:cNvSpPr/>
      </dsp:nvSpPr>
      <dsp:spPr>
        <a:xfrm>
          <a:off x="4804280" y="364613"/>
          <a:ext cx="1271562" cy="193873"/>
        </a:xfrm>
        <a:custGeom>
          <a:avLst/>
          <a:gdLst/>
          <a:ahLst/>
          <a:cxnLst/>
          <a:rect l="0" t="0" r="0" b="0"/>
          <a:pathLst>
            <a:path>
              <a:moveTo>
                <a:pt x="1271562" y="0"/>
              </a:moveTo>
              <a:lnTo>
                <a:pt x="1271562" y="193873"/>
              </a:lnTo>
              <a:lnTo>
                <a:pt x="0" y="19387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D970DD3-14A2-40C7-A4AE-DBB7B6FFFDBC}">
      <dsp:nvSpPr>
        <dsp:cNvPr id="0" name=""/>
        <dsp:cNvSpPr/>
      </dsp:nvSpPr>
      <dsp:spPr>
        <a:xfrm>
          <a:off x="3211378" y="364613"/>
          <a:ext cx="2864464" cy="179363"/>
        </a:xfrm>
        <a:custGeom>
          <a:avLst/>
          <a:gdLst/>
          <a:ahLst/>
          <a:cxnLst/>
          <a:rect l="0" t="0" r="0" b="0"/>
          <a:pathLst>
            <a:path>
              <a:moveTo>
                <a:pt x="2864464" y="0"/>
              </a:moveTo>
              <a:lnTo>
                <a:pt x="2864464" y="179363"/>
              </a:lnTo>
              <a:lnTo>
                <a:pt x="0" y="17936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C00EC43-4CB3-4376-9107-6DB4940E4505}">
      <dsp:nvSpPr>
        <dsp:cNvPr id="0" name=""/>
        <dsp:cNvSpPr/>
      </dsp:nvSpPr>
      <dsp:spPr>
        <a:xfrm>
          <a:off x="1247114" y="734475"/>
          <a:ext cx="270529" cy="377996"/>
        </a:xfrm>
        <a:custGeom>
          <a:avLst/>
          <a:gdLst/>
          <a:ahLst/>
          <a:cxnLst/>
          <a:rect l="0" t="0" r="0" b="0"/>
          <a:pathLst>
            <a:path>
              <a:moveTo>
                <a:pt x="0" y="0"/>
              </a:moveTo>
              <a:lnTo>
                <a:pt x="0" y="377996"/>
              </a:lnTo>
              <a:lnTo>
                <a:pt x="270529" y="37799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322A9A6-CF0B-4E1A-967F-B3AF81793639}">
      <dsp:nvSpPr>
        <dsp:cNvPr id="0" name=""/>
        <dsp:cNvSpPr/>
      </dsp:nvSpPr>
      <dsp:spPr>
        <a:xfrm>
          <a:off x="800772" y="734475"/>
          <a:ext cx="446342" cy="383775"/>
        </a:xfrm>
        <a:custGeom>
          <a:avLst/>
          <a:gdLst/>
          <a:ahLst/>
          <a:cxnLst/>
          <a:rect l="0" t="0" r="0" b="0"/>
          <a:pathLst>
            <a:path>
              <a:moveTo>
                <a:pt x="446342" y="0"/>
              </a:moveTo>
              <a:lnTo>
                <a:pt x="446342" y="383775"/>
              </a:lnTo>
              <a:lnTo>
                <a:pt x="0" y="38377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6AF894-0735-4A18-89C2-6D5EAA6FAC4A}">
      <dsp:nvSpPr>
        <dsp:cNvPr id="0" name=""/>
        <dsp:cNvSpPr/>
      </dsp:nvSpPr>
      <dsp:spPr>
        <a:xfrm>
          <a:off x="1611238" y="364613"/>
          <a:ext cx="4464605" cy="187800"/>
        </a:xfrm>
        <a:custGeom>
          <a:avLst/>
          <a:gdLst/>
          <a:ahLst/>
          <a:cxnLst/>
          <a:rect l="0" t="0" r="0" b="0"/>
          <a:pathLst>
            <a:path>
              <a:moveTo>
                <a:pt x="4464605" y="0"/>
              </a:moveTo>
              <a:lnTo>
                <a:pt x="4464605" y="187800"/>
              </a:lnTo>
              <a:lnTo>
                <a:pt x="0" y="18780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CE1AAA2-668D-442E-A5FB-F05C83C275D5}">
      <dsp:nvSpPr>
        <dsp:cNvPr id="0" name=""/>
        <dsp:cNvSpPr/>
      </dsp:nvSpPr>
      <dsp:spPr>
        <a:xfrm>
          <a:off x="11703232" y="3303475"/>
          <a:ext cx="256678" cy="988804"/>
        </a:xfrm>
        <a:custGeom>
          <a:avLst/>
          <a:gdLst/>
          <a:ahLst/>
          <a:cxnLst/>
          <a:rect l="0" t="0" r="0" b="0"/>
          <a:pathLst>
            <a:path>
              <a:moveTo>
                <a:pt x="0" y="0"/>
              </a:moveTo>
              <a:lnTo>
                <a:pt x="256678" y="988804"/>
              </a:lnTo>
            </a:path>
          </a:pathLst>
        </a:custGeom>
        <a:noFill/>
        <a:ln w="6350" cap="flat" cmpd="sng" algn="ctr">
          <a:solidFill>
            <a:schemeClr val="accent6"/>
          </a:solidFill>
          <a:prstDash val="solid"/>
          <a:miter lim="800000"/>
        </a:ln>
        <a:effectLst/>
      </dsp:spPr>
      <dsp:style>
        <a:lnRef idx="1">
          <a:schemeClr val="accent6"/>
        </a:lnRef>
        <a:fillRef idx="0">
          <a:schemeClr val="accent6"/>
        </a:fillRef>
        <a:effectRef idx="0">
          <a:schemeClr val="accent6"/>
        </a:effectRef>
        <a:fontRef idx="minor">
          <a:schemeClr val="tx1"/>
        </a:fontRef>
      </dsp:style>
    </dsp:sp>
    <dsp:sp modelId="{6E3AFD98-275B-49C7-8160-A45A16A8148F}">
      <dsp:nvSpPr>
        <dsp:cNvPr id="0" name=""/>
        <dsp:cNvSpPr/>
      </dsp:nvSpPr>
      <dsp:spPr>
        <a:xfrm>
          <a:off x="6059006" y="2478139"/>
          <a:ext cx="5280102" cy="643275"/>
        </a:xfrm>
        <a:custGeom>
          <a:avLst/>
          <a:gdLst/>
          <a:ahLst/>
          <a:cxnLst/>
          <a:rect l="0" t="0" r="0" b="0"/>
          <a:pathLst>
            <a:path>
              <a:moveTo>
                <a:pt x="0" y="0"/>
              </a:moveTo>
              <a:lnTo>
                <a:pt x="0" y="643275"/>
              </a:lnTo>
              <a:lnTo>
                <a:pt x="5280102" y="643275"/>
              </a:lnTo>
            </a:path>
          </a:pathLst>
        </a:custGeom>
        <a:noFill/>
        <a:ln w="6350" cap="flat" cmpd="sng" algn="ctr">
          <a:solidFill>
            <a:schemeClr val="accent6"/>
          </a:solidFill>
          <a:prstDash val="solid"/>
          <a:miter lim="800000"/>
        </a:ln>
        <a:effectLst/>
      </dsp:spPr>
      <dsp:style>
        <a:lnRef idx="1">
          <a:schemeClr val="accent6"/>
        </a:lnRef>
        <a:fillRef idx="0">
          <a:schemeClr val="accent6"/>
        </a:fillRef>
        <a:effectRef idx="0">
          <a:schemeClr val="accent6"/>
        </a:effectRef>
        <a:fontRef idx="minor">
          <a:schemeClr val="tx1"/>
        </a:fontRef>
      </dsp:style>
    </dsp:sp>
    <dsp:sp modelId="{0B01A656-DE5C-4D70-B355-0A5C58F47A64}">
      <dsp:nvSpPr>
        <dsp:cNvPr id="0" name=""/>
        <dsp:cNvSpPr/>
      </dsp:nvSpPr>
      <dsp:spPr>
        <a:xfrm>
          <a:off x="8566914" y="3345929"/>
          <a:ext cx="684566" cy="1029781"/>
        </a:xfrm>
        <a:custGeom>
          <a:avLst/>
          <a:gdLst/>
          <a:ahLst/>
          <a:cxnLst/>
          <a:rect l="0" t="0" r="0" b="0"/>
          <a:pathLst>
            <a:path>
              <a:moveTo>
                <a:pt x="0" y="0"/>
              </a:moveTo>
              <a:lnTo>
                <a:pt x="0" y="1029781"/>
              </a:lnTo>
              <a:lnTo>
                <a:pt x="684566" y="1029781"/>
              </a:lnTo>
            </a:path>
          </a:pathLst>
        </a:custGeom>
        <a:noFill/>
        <a:ln w="6350" cap="flat" cmpd="sng" algn="ctr">
          <a:solidFill>
            <a:schemeClr val="accent6"/>
          </a:solidFill>
          <a:prstDash val="solid"/>
          <a:miter lim="800000"/>
        </a:ln>
        <a:effectLst/>
      </dsp:spPr>
      <dsp:style>
        <a:lnRef idx="1">
          <a:schemeClr val="accent6"/>
        </a:lnRef>
        <a:fillRef idx="0">
          <a:schemeClr val="accent6"/>
        </a:fillRef>
        <a:effectRef idx="0">
          <a:schemeClr val="accent6"/>
        </a:effectRef>
        <a:fontRef idx="minor">
          <a:schemeClr val="tx1"/>
        </a:fontRef>
      </dsp:style>
    </dsp:sp>
    <dsp:sp modelId="{36C2ADFD-8E51-47D3-87C7-B047C4F607CA}">
      <dsp:nvSpPr>
        <dsp:cNvPr id="0" name=""/>
        <dsp:cNvSpPr/>
      </dsp:nvSpPr>
      <dsp:spPr>
        <a:xfrm>
          <a:off x="8071677" y="3345929"/>
          <a:ext cx="495237" cy="1029781"/>
        </a:xfrm>
        <a:custGeom>
          <a:avLst/>
          <a:gdLst/>
          <a:ahLst/>
          <a:cxnLst/>
          <a:rect l="0" t="0" r="0" b="0"/>
          <a:pathLst>
            <a:path>
              <a:moveTo>
                <a:pt x="495237" y="0"/>
              </a:moveTo>
              <a:lnTo>
                <a:pt x="495237" y="1029781"/>
              </a:lnTo>
              <a:lnTo>
                <a:pt x="0" y="1029781"/>
              </a:lnTo>
            </a:path>
          </a:pathLst>
        </a:custGeom>
        <a:noFill/>
        <a:ln w="6350" cap="flat" cmpd="sng" algn="ctr">
          <a:solidFill>
            <a:schemeClr val="accent6"/>
          </a:solidFill>
          <a:prstDash val="solid"/>
          <a:miter lim="800000"/>
        </a:ln>
        <a:effectLst/>
      </dsp:spPr>
      <dsp:style>
        <a:lnRef idx="1">
          <a:schemeClr val="accent6"/>
        </a:lnRef>
        <a:fillRef idx="0">
          <a:schemeClr val="accent6"/>
        </a:fillRef>
        <a:effectRef idx="0">
          <a:schemeClr val="accent6"/>
        </a:effectRef>
        <a:fontRef idx="minor">
          <a:schemeClr val="tx1"/>
        </a:fontRef>
      </dsp:style>
    </dsp:sp>
    <dsp:sp modelId="{CE2E31FD-9CD8-4CFE-8589-13C74AA967F5}">
      <dsp:nvSpPr>
        <dsp:cNvPr id="0" name=""/>
        <dsp:cNvSpPr/>
      </dsp:nvSpPr>
      <dsp:spPr>
        <a:xfrm>
          <a:off x="6059006" y="2478139"/>
          <a:ext cx="2143784" cy="685728"/>
        </a:xfrm>
        <a:custGeom>
          <a:avLst/>
          <a:gdLst/>
          <a:ahLst/>
          <a:cxnLst/>
          <a:rect l="0" t="0" r="0" b="0"/>
          <a:pathLst>
            <a:path>
              <a:moveTo>
                <a:pt x="0" y="0"/>
              </a:moveTo>
              <a:lnTo>
                <a:pt x="0" y="685728"/>
              </a:lnTo>
              <a:lnTo>
                <a:pt x="2143784" y="685728"/>
              </a:lnTo>
            </a:path>
          </a:pathLst>
        </a:custGeom>
        <a:noFill/>
        <a:ln w="6350" cap="flat" cmpd="sng" algn="ctr">
          <a:solidFill>
            <a:schemeClr val="accent6"/>
          </a:solidFill>
          <a:prstDash val="solid"/>
          <a:miter lim="800000"/>
        </a:ln>
        <a:effectLst/>
      </dsp:spPr>
      <dsp:style>
        <a:lnRef idx="1">
          <a:schemeClr val="accent6"/>
        </a:lnRef>
        <a:fillRef idx="0">
          <a:schemeClr val="accent6"/>
        </a:fillRef>
        <a:effectRef idx="0">
          <a:schemeClr val="accent6"/>
        </a:effectRef>
        <a:fontRef idx="minor">
          <a:schemeClr val="tx1"/>
        </a:fontRef>
      </dsp:style>
    </dsp:sp>
    <dsp:sp modelId="{ABA47928-429C-456C-91F1-3D6AC76D0FF3}">
      <dsp:nvSpPr>
        <dsp:cNvPr id="0" name=""/>
        <dsp:cNvSpPr/>
      </dsp:nvSpPr>
      <dsp:spPr>
        <a:xfrm>
          <a:off x="4591071" y="3361750"/>
          <a:ext cx="91440" cy="950402"/>
        </a:xfrm>
        <a:custGeom>
          <a:avLst/>
          <a:gdLst/>
          <a:ahLst/>
          <a:cxnLst/>
          <a:rect l="0" t="0" r="0" b="0"/>
          <a:pathLst>
            <a:path>
              <a:moveTo>
                <a:pt x="93973" y="0"/>
              </a:moveTo>
              <a:lnTo>
                <a:pt x="93973" y="950402"/>
              </a:lnTo>
              <a:lnTo>
                <a:pt x="45720" y="950402"/>
              </a:lnTo>
            </a:path>
          </a:pathLst>
        </a:custGeom>
        <a:noFill/>
        <a:ln w="6350" cap="flat" cmpd="sng" algn="ctr">
          <a:solidFill>
            <a:schemeClr val="accent6"/>
          </a:solidFill>
          <a:prstDash val="solid"/>
          <a:miter lim="800000"/>
        </a:ln>
        <a:effectLst/>
      </dsp:spPr>
      <dsp:style>
        <a:lnRef idx="1">
          <a:schemeClr val="accent6"/>
        </a:lnRef>
        <a:fillRef idx="0">
          <a:schemeClr val="accent6"/>
        </a:fillRef>
        <a:effectRef idx="0">
          <a:schemeClr val="accent6"/>
        </a:effectRef>
        <a:fontRef idx="minor">
          <a:schemeClr val="tx1"/>
        </a:fontRef>
      </dsp:style>
    </dsp:sp>
    <dsp:sp modelId="{A21DF03E-D2CE-49DF-93A4-CEC27F00681E}">
      <dsp:nvSpPr>
        <dsp:cNvPr id="0" name=""/>
        <dsp:cNvSpPr/>
      </dsp:nvSpPr>
      <dsp:spPr>
        <a:xfrm>
          <a:off x="5049168" y="2478139"/>
          <a:ext cx="1009838" cy="701549"/>
        </a:xfrm>
        <a:custGeom>
          <a:avLst/>
          <a:gdLst/>
          <a:ahLst/>
          <a:cxnLst/>
          <a:rect l="0" t="0" r="0" b="0"/>
          <a:pathLst>
            <a:path>
              <a:moveTo>
                <a:pt x="1009838" y="0"/>
              </a:moveTo>
              <a:lnTo>
                <a:pt x="1009838" y="701549"/>
              </a:lnTo>
              <a:lnTo>
                <a:pt x="0" y="701549"/>
              </a:lnTo>
            </a:path>
          </a:pathLst>
        </a:custGeom>
        <a:noFill/>
        <a:ln w="6350" cap="flat" cmpd="sng" algn="ctr">
          <a:solidFill>
            <a:schemeClr val="accent6"/>
          </a:solidFill>
          <a:prstDash val="solid"/>
          <a:miter lim="800000"/>
        </a:ln>
        <a:effectLst/>
      </dsp:spPr>
      <dsp:style>
        <a:lnRef idx="1">
          <a:schemeClr val="accent6"/>
        </a:lnRef>
        <a:fillRef idx="0">
          <a:schemeClr val="accent6"/>
        </a:fillRef>
        <a:effectRef idx="0">
          <a:schemeClr val="accent6"/>
        </a:effectRef>
        <a:fontRef idx="minor">
          <a:schemeClr val="tx1"/>
        </a:fontRef>
      </dsp:style>
    </dsp:sp>
    <dsp:sp modelId="{B7CB77DA-1246-4FAB-9196-A7F1BFFE9E22}">
      <dsp:nvSpPr>
        <dsp:cNvPr id="0" name=""/>
        <dsp:cNvSpPr/>
      </dsp:nvSpPr>
      <dsp:spPr>
        <a:xfrm>
          <a:off x="3181767" y="3377098"/>
          <a:ext cx="91440" cy="1158775"/>
        </a:xfrm>
        <a:custGeom>
          <a:avLst/>
          <a:gdLst/>
          <a:ahLst/>
          <a:cxnLst/>
          <a:rect l="0" t="0" r="0" b="0"/>
          <a:pathLst>
            <a:path>
              <a:moveTo>
                <a:pt x="103899" y="0"/>
              </a:moveTo>
              <a:lnTo>
                <a:pt x="103899" y="1158775"/>
              </a:lnTo>
              <a:lnTo>
                <a:pt x="45720" y="1158775"/>
              </a:lnTo>
            </a:path>
          </a:pathLst>
        </a:custGeom>
        <a:noFill/>
        <a:ln w="6350" cap="flat" cmpd="sng" algn="ctr">
          <a:solidFill>
            <a:schemeClr val="accent6"/>
          </a:solidFill>
          <a:prstDash val="solid"/>
          <a:miter lim="800000"/>
        </a:ln>
        <a:effectLst/>
      </dsp:spPr>
      <dsp:style>
        <a:lnRef idx="1">
          <a:schemeClr val="accent6"/>
        </a:lnRef>
        <a:fillRef idx="0">
          <a:schemeClr val="accent6"/>
        </a:fillRef>
        <a:effectRef idx="0">
          <a:schemeClr val="accent6"/>
        </a:effectRef>
        <a:fontRef idx="minor">
          <a:schemeClr val="tx1"/>
        </a:fontRef>
      </dsp:style>
    </dsp:sp>
    <dsp:sp modelId="{C843C8AF-0105-4692-9A73-21683FAC454B}">
      <dsp:nvSpPr>
        <dsp:cNvPr id="0" name=""/>
        <dsp:cNvSpPr/>
      </dsp:nvSpPr>
      <dsp:spPr>
        <a:xfrm>
          <a:off x="3649790" y="2478139"/>
          <a:ext cx="2409215" cy="716897"/>
        </a:xfrm>
        <a:custGeom>
          <a:avLst/>
          <a:gdLst/>
          <a:ahLst/>
          <a:cxnLst/>
          <a:rect l="0" t="0" r="0" b="0"/>
          <a:pathLst>
            <a:path>
              <a:moveTo>
                <a:pt x="2409215" y="0"/>
              </a:moveTo>
              <a:lnTo>
                <a:pt x="2409215" y="716897"/>
              </a:lnTo>
              <a:lnTo>
                <a:pt x="0" y="71689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C622A40-4E17-4E5D-BE27-4481AE1A5AE4}">
      <dsp:nvSpPr>
        <dsp:cNvPr id="0" name=""/>
        <dsp:cNvSpPr/>
      </dsp:nvSpPr>
      <dsp:spPr>
        <a:xfrm>
          <a:off x="664916" y="3377101"/>
          <a:ext cx="91440" cy="1182192"/>
        </a:xfrm>
        <a:custGeom>
          <a:avLst/>
          <a:gdLst/>
          <a:ahLst/>
          <a:cxnLst/>
          <a:rect l="0" t="0" r="0" b="0"/>
          <a:pathLst>
            <a:path>
              <a:moveTo>
                <a:pt x="45720" y="0"/>
              </a:moveTo>
              <a:lnTo>
                <a:pt x="63330" y="1182192"/>
              </a:lnTo>
            </a:path>
          </a:pathLst>
        </a:custGeom>
        <a:noFill/>
        <a:ln w="6350" cap="flat" cmpd="sng" algn="ctr">
          <a:solidFill>
            <a:schemeClr val="accent6"/>
          </a:solidFill>
          <a:prstDash val="solid"/>
          <a:miter lim="800000"/>
        </a:ln>
        <a:effectLst/>
      </dsp:spPr>
      <dsp:style>
        <a:lnRef idx="1">
          <a:schemeClr val="accent6"/>
        </a:lnRef>
        <a:fillRef idx="0">
          <a:schemeClr val="accent6"/>
        </a:fillRef>
        <a:effectRef idx="0">
          <a:schemeClr val="accent6"/>
        </a:effectRef>
        <a:fontRef idx="minor">
          <a:schemeClr val="tx1"/>
        </a:fontRef>
      </dsp:style>
    </dsp:sp>
    <dsp:sp modelId="{B8C46D78-83C2-4508-9184-5F2C183D2DCE}">
      <dsp:nvSpPr>
        <dsp:cNvPr id="0" name=""/>
        <dsp:cNvSpPr/>
      </dsp:nvSpPr>
      <dsp:spPr>
        <a:xfrm>
          <a:off x="1074760" y="2478139"/>
          <a:ext cx="4984246" cy="716900"/>
        </a:xfrm>
        <a:custGeom>
          <a:avLst/>
          <a:gdLst/>
          <a:ahLst/>
          <a:cxnLst/>
          <a:rect l="0" t="0" r="0" b="0"/>
          <a:pathLst>
            <a:path>
              <a:moveTo>
                <a:pt x="4984246" y="0"/>
              </a:moveTo>
              <a:lnTo>
                <a:pt x="4984246" y="716900"/>
              </a:lnTo>
              <a:lnTo>
                <a:pt x="0" y="716900"/>
              </a:lnTo>
            </a:path>
          </a:pathLst>
        </a:custGeom>
        <a:noFill/>
        <a:ln w="6350" cap="flat" cmpd="sng" algn="ctr">
          <a:solidFill>
            <a:schemeClr val="accent6"/>
          </a:solidFill>
          <a:prstDash val="solid"/>
          <a:miter lim="800000"/>
        </a:ln>
        <a:effectLst/>
      </dsp:spPr>
      <dsp:style>
        <a:lnRef idx="1">
          <a:schemeClr val="accent6"/>
        </a:lnRef>
        <a:fillRef idx="0">
          <a:schemeClr val="accent6"/>
        </a:fillRef>
        <a:effectRef idx="0">
          <a:schemeClr val="accent6"/>
        </a:effectRef>
        <a:fontRef idx="minor">
          <a:schemeClr val="tx1"/>
        </a:fontRef>
      </dsp:style>
    </dsp:sp>
    <dsp:sp modelId="{BB3C0731-27C1-45A7-9100-826458538CA9}">
      <dsp:nvSpPr>
        <dsp:cNvPr id="0" name=""/>
        <dsp:cNvSpPr/>
      </dsp:nvSpPr>
      <dsp:spPr>
        <a:xfrm>
          <a:off x="6013286" y="364613"/>
          <a:ext cx="91440" cy="1749402"/>
        </a:xfrm>
        <a:custGeom>
          <a:avLst/>
          <a:gdLst/>
          <a:ahLst/>
          <a:cxnLst/>
          <a:rect l="0" t="0" r="0" b="0"/>
          <a:pathLst>
            <a:path>
              <a:moveTo>
                <a:pt x="62557" y="0"/>
              </a:moveTo>
              <a:lnTo>
                <a:pt x="62557" y="1672936"/>
              </a:lnTo>
              <a:lnTo>
                <a:pt x="45720" y="1672936"/>
              </a:lnTo>
              <a:lnTo>
                <a:pt x="45720" y="174940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FF9B038-5F35-4AFD-B97E-8972C1221A90}">
      <dsp:nvSpPr>
        <dsp:cNvPr id="0" name=""/>
        <dsp:cNvSpPr/>
      </dsp:nvSpPr>
      <dsp:spPr>
        <a:xfrm>
          <a:off x="5711720" y="490"/>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err="1">
              <a:effectLst>
                <a:outerShdw blurRad="38100" dist="38100" dir="2700000" algn="tl">
                  <a:srgbClr val="000000">
                    <a:alpha val="43137"/>
                  </a:srgbClr>
                </a:outerShdw>
              </a:effectLst>
            </a:rPr>
            <a:t>A.Methodology</a:t>
          </a:r>
          <a:endParaRPr lang="en-US" sz="800" b="1" kern="1200" dirty="0">
            <a:effectLst>
              <a:outerShdw blurRad="38100" dist="38100" dir="2700000" algn="tl">
                <a:srgbClr val="000000">
                  <a:alpha val="43137"/>
                </a:srgbClr>
              </a:outerShdw>
            </a:effectLst>
          </a:endParaRPr>
        </a:p>
      </dsp:txBody>
      <dsp:txXfrm>
        <a:off x="5711720" y="490"/>
        <a:ext cx="728246" cy="364123"/>
      </dsp:txXfrm>
    </dsp:sp>
    <dsp:sp modelId="{3D239D35-4B5F-4D01-8E65-A64F0FE22DE8}">
      <dsp:nvSpPr>
        <dsp:cNvPr id="0" name=""/>
        <dsp:cNvSpPr/>
      </dsp:nvSpPr>
      <dsp:spPr>
        <a:xfrm>
          <a:off x="5694882" y="2114015"/>
          <a:ext cx="728246" cy="364123"/>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a:solidFill>
                <a:schemeClr val="tx1"/>
              </a:solidFill>
              <a:effectLst>
                <a:outerShdw blurRad="38100" dist="38100" dir="2700000" algn="tl">
                  <a:srgbClr val="000000">
                    <a:alpha val="43137"/>
                  </a:srgbClr>
                </a:outerShdw>
              </a:effectLst>
            </a:rPr>
            <a:t>B. Results</a:t>
          </a:r>
        </a:p>
      </dsp:txBody>
      <dsp:txXfrm>
        <a:off x="5694882" y="2114015"/>
        <a:ext cx="728246" cy="364123"/>
      </dsp:txXfrm>
    </dsp:sp>
    <dsp:sp modelId="{D0EEC824-1C92-4D3A-BF8C-3773F6927A01}">
      <dsp:nvSpPr>
        <dsp:cNvPr id="0" name=""/>
        <dsp:cNvSpPr/>
      </dsp:nvSpPr>
      <dsp:spPr>
        <a:xfrm>
          <a:off x="346513" y="3012978"/>
          <a:ext cx="728246" cy="364123"/>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a:solidFill>
                <a:schemeClr val="tx1"/>
              </a:solidFill>
            </a:rPr>
            <a:t>1.Data collection</a:t>
          </a:r>
        </a:p>
      </dsp:txBody>
      <dsp:txXfrm>
        <a:off x="346513" y="3012978"/>
        <a:ext cx="728246" cy="364123"/>
      </dsp:txXfrm>
    </dsp:sp>
    <dsp:sp modelId="{17E7BAF0-D7E4-4598-8613-0C6A11B2352B}">
      <dsp:nvSpPr>
        <dsp:cNvPr id="0" name=""/>
        <dsp:cNvSpPr/>
      </dsp:nvSpPr>
      <dsp:spPr>
        <a:xfrm>
          <a:off x="0" y="4377232"/>
          <a:ext cx="728246" cy="364123"/>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solidFill>
                <a:schemeClr val="tx1"/>
              </a:solidFill>
            </a:rPr>
            <a:t>Falcon 9 Launches </a:t>
          </a:r>
          <a:r>
            <a:rPr lang="en-US" sz="800" kern="1200" dirty="0" err="1">
              <a:solidFill>
                <a:schemeClr val="tx1"/>
              </a:solidFill>
            </a:rPr>
            <a:t>Dataframe</a:t>
          </a:r>
          <a:r>
            <a:rPr lang="en-US" sz="800" kern="1200" dirty="0">
              <a:solidFill>
                <a:schemeClr val="tx1"/>
              </a:solidFill>
            </a:rPr>
            <a:t> (csv)</a:t>
          </a:r>
        </a:p>
      </dsp:txBody>
      <dsp:txXfrm>
        <a:off x="0" y="4377232"/>
        <a:ext cx="728246" cy="364123"/>
      </dsp:txXfrm>
    </dsp:sp>
    <dsp:sp modelId="{FBAF6B1A-BEE6-44EA-8DDB-DCE801212DCA}">
      <dsp:nvSpPr>
        <dsp:cNvPr id="0" name=""/>
        <dsp:cNvSpPr/>
      </dsp:nvSpPr>
      <dsp:spPr>
        <a:xfrm>
          <a:off x="2921543" y="3012974"/>
          <a:ext cx="728246" cy="364123"/>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a:solidFill>
                <a:schemeClr val="tx1"/>
              </a:solidFill>
            </a:rPr>
            <a:t>2.Data wrangling</a:t>
          </a:r>
        </a:p>
      </dsp:txBody>
      <dsp:txXfrm>
        <a:off x="2921543" y="3012974"/>
        <a:ext cx="728246" cy="364123"/>
      </dsp:txXfrm>
    </dsp:sp>
    <dsp:sp modelId="{59B786E6-EC54-426C-82BF-BC9A608DF5EE}">
      <dsp:nvSpPr>
        <dsp:cNvPr id="0" name=""/>
        <dsp:cNvSpPr/>
      </dsp:nvSpPr>
      <dsp:spPr>
        <a:xfrm>
          <a:off x="2499240" y="4353811"/>
          <a:ext cx="728246" cy="364123"/>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solidFill>
                <a:sysClr val="windowText" lastClr="000000"/>
              </a:solidFill>
            </a:rPr>
            <a:t>Launching outcomes (exported csv file)</a:t>
          </a:r>
        </a:p>
      </dsp:txBody>
      <dsp:txXfrm>
        <a:off x="2499240" y="4353811"/>
        <a:ext cx="728246" cy="364123"/>
      </dsp:txXfrm>
    </dsp:sp>
    <dsp:sp modelId="{70BDB0D0-A499-444D-8812-897311B41255}">
      <dsp:nvSpPr>
        <dsp:cNvPr id="0" name=""/>
        <dsp:cNvSpPr/>
      </dsp:nvSpPr>
      <dsp:spPr>
        <a:xfrm>
          <a:off x="4320921" y="2997626"/>
          <a:ext cx="728246" cy="364123"/>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a:solidFill>
                <a:schemeClr val="tx1"/>
              </a:solidFill>
            </a:rPr>
            <a:t>3.EDA</a:t>
          </a:r>
        </a:p>
      </dsp:txBody>
      <dsp:txXfrm>
        <a:off x="4320921" y="2997626"/>
        <a:ext cx="728246" cy="364123"/>
      </dsp:txXfrm>
    </dsp:sp>
    <dsp:sp modelId="{45893DFE-5E17-44CE-A3FE-63D92E1038A0}">
      <dsp:nvSpPr>
        <dsp:cNvPr id="0" name=""/>
        <dsp:cNvSpPr/>
      </dsp:nvSpPr>
      <dsp:spPr>
        <a:xfrm>
          <a:off x="3554863" y="4028267"/>
          <a:ext cx="1081927" cy="567770"/>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solidFill>
                <a:sysClr val="windowText" lastClr="000000"/>
              </a:solidFill>
            </a:rPr>
            <a:t>Landing success (queries SQL + visualization via matplotlib)</a:t>
          </a:r>
        </a:p>
      </dsp:txBody>
      <dsp:txXfrm>
        <a:off x="3554863" y="4028267"/>
        <a:ext cx="1081927" cy="567770"/>
      </dsp:txXfrm>
    </dsp:sp>
    <dsp:sp modelId="{AE9F2CBC-BA4C-49D6-BA19-9E5B1676C9B8}">
      <dsp:nvSpPr>
        <dsp:cNvPr id="0" name=""/>
        <dsp:cNvSpPr/>
      </dsp:nvSpPr>
      <dsp:spPr>
        <a:xfrm>
          <a:off x="8202790" y="2981805"/>
          <a:ext cx="728246" cy="364123"/>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a:solidFill>
                <a:schemeClr val="tx1"/>
              </a:solidFill>
            </a:rPr>
            <a:t>4.Data visualization</a:t>
          </a:r>
        </a:p>
      </dsp:txBody>
      <dsp:txXfrm>
        <a:off x="8202790" y="2981805"/>
        <a:ext cx="728246" cy="364123"/>
      </dsp:txXfrm>
    </dsp:sp>
    <dsp:sp modelId="{FB7A55A1-E66F-4B07-B1D9-630A89792F71}">
      <dsp:nvSpPr>
        <dsp:cNvPr id="0" name=""/>
        <dsp:cNvSpPr/>
      </dsp:nvSpPr>
      <dsp:spPr>
        <a:xfrm>
          <a:off x="7343430" y="4193648"/>
          <a:ext cx="728246" cy="364123"/>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solidFill>
                <a:sysClr val="windowText" lastClr="000000"/>
              </a:solidFill>
            </a:rPr>
            <a:t>Launch Sites marked, distances calculated</a:t>
          </a:r>
        </a:p>
      </dsp:txBody>
      <dsp:txXfrm>
        <a:off x="7343430" y="4193648"/>
        <a:ext cx="728246" cy="364123"/>
      </dsp:txXfrm>
    </dsp:sp>
    <dsp:sp modelId="{D6EC88BE-A55B-4D7C-87D6-A4A8F9E7076A}">
      <dsp:nvSpPr>
        <dsp:cNvPr id="0" name=""/>
        <dsp:cNvSpPr/>
      </dsp:nvSpPr>
      <dsp:spPr>
        <a:xfrm>
          <a:off x="9251480" y="4193648"/>
          <a:ext cx="728246" cy="364123"/>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solidFill>
                <a:sysClr val="windowText" lastClr="000000"/>
              </a:solidFill>
            </a:rPr>
            <a:t>Success rates based on launch site</a:t>
          </a:r>
        </a:p>
      </dsp:txBody>
      <dsp:txXfrm>
        <a:off x="9251480" y="4193648"/>
        <a:ext cx="728246" cy="364123"/>
      </dsp:txXfrm>
    </dsp:sp>
    <dsp:sp modelId="{D0DA2F6F-48C9-4F01-98DF-1E297340432B}">
      <dsp:nvSpPr>
        <dsp:cNvPr id="0" name=""/>
        <dsp:cNvSpPr/>
      </dsp:nvSpPr>
      <dsp:spPr>
        <a:xfrm>
          <a:off x="11339109" y="2939352"/>
          <a:ext cx="728246" cy="364123"/>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a:solidFill>
                <a:schemeClr val="tx1"/>
              </a:solidFill>
            </a:rPr>
            <a:t>5.Predictive analysis</a:t>
          </a:r>
        </a:p>
      </dsp:txBody>
      <dsp:txXfrm>
        <a:off x="11339109" y="2939352"/>
        <a:ext cx="728246" cy="364123"/>
      </dsp:txXfrm>
    </dsp:sp>
    <dsp:sp modelId="{4690CD09-EDB9-4037-9AA0-CDFC51DDC236}">
      <dsp:nvSpPr>
        <dsp:cNvPr id="0" name=""/>
        <dsp:cNvSpPr/>
      </dsp:nvSpPr>
      <dsp:spPr>
        <a:xfrm>
          <a:off x="10706744" y="3884121"/>
          <a:ext cx="1253167" cy="816317"/>
        </a:xfrm>
        <a:prstGeom prst="rect">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solidFill>
                <a:sysClr val="windowText" lastClr="000000"/>
              </a:solidFill>
            </a:rPr>
            <a:t>Logistic Regression, SVM, Classification Tree algorithms used for training/test datasets</a:t>
          </a:r>
        </a:p>
      </dsp:txBody>
      <dsp:txXfrm>
        <a:off x="10706744" y="3884121"/>
        <a:ext cx="1253167" cy="816317"/>
      </dsp:txXfrm>
    </dsp:sp>
    <dsp:sp modelId="{AE208666-D295-48F5-AB72-0C2C2766AD13}">
      <dsp:nvSpPr>
        <dsp:cNvPr id="0" name=""/>
        <dsp:cNvSpPr/>
      </dsp:nvSpPr>
      <dsp:spPr>
        <a:xfrm>
          <a:off x="882991" y="370352"/>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a:t>1.Data collection</a:t>
          </a:r>
        </a:p>
      </dsp:txBody>
      <dsp:txXfrm>
        <a:off x="882991" y="370352"/>
        <a:ext cx="728246" cy="364123"/>
      </dsp:txXfrm>
    </dsp:sp>
    <dsp:sp modelId="{1370E8BB-E0B8-4B2C-845A-496563FDB5F3}">
      <dsp:nvSpPr>
        <dsp:cNvPr id="0" name=""/>
        <dsp:cNvSpPr/>
      </dsp:nvSpPr>
      <dsp:spPr>
        <a:xfrm>
          <a:off x="72525" y="936189"/>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0" kern="1200" dirty="0"/>
            <a:t>SpaceX API</a:t>
          </a:r>
        </a:p>
      </dsp:txBody>
      <dsp:txXfrm>
        <a:off x="72525" y="936189"/>
        <a:ext cx="728246" cy="364123"/>
      </dsp:txXfrm>
    </dsp:sp>
    <dsp:sp modelId="{C5D623A9-277E-4B31-A387-4A3FD640BED0}">
      <dsp:nvSpPr>
        <dsp:cNvPr id="0" name=""/>
        <dsp:cNvSpPr/>
      </dsp:nvSpPr>
      <dsp:spPr>
        <a:xfrm>
          <a:off x="1517643" y="930410"/>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0" kern="1200" dirty="0" err="1"/>
            <a:t>Webscraping</a:t>
          </a:r>
          <a:endParaRPr lang="en-US" sz="800" b="0" kern="1200" dirty="0"/>
        </a:p>
      </dsp:txBody>
      <dsp:txXfrm>
        <a:off x="1517643" y="930410"/>
        <a:ext cx="728246" cy="364123"/>
      </dsp:txXfrm>
    </dsp:sp>
    <dsp:sp modelId="{F4078FB2-B43F-4A42-9623-A6F32DE41267}">
      <dsp:nvSpPr>
        <dsp:cNvPr id="0" name=""/>
        <dsp:cNvSpPr/>
      </dsp:nvSpPr>
      <dsp:spPr>
        <a:xfrm>
          <a:off x="2483131" y="361915"/>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a:t>2.Data wrangling</a:t>
          </a:r>
        </a:p>
      </dsp:txBody>
      <dsp:txXfrm>
        <a:off x="2483131" y="361915"/>
        <a:ext cx="728246" cy="364123"/>
      </dsp:txXfrm>
    </dsp:sp>
    <dsp:sp modelId="{95EA0453-8687-4FA2-939C-7EC5F2A8B3C7}">
      <dsp:nvSpPr>
        <dsp:cNvPr id="0" name=""/>
        <dsp:cNvSpPr/>
      </dsp:nvSpPr>
      <dsp:spPr>
        <a:xfrm>
          <a:off x="4076033" y="376425"/>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a:t>3.EDA</a:t>
          </a:r>
        </a:p>
      </dsp:txBody>
      <dsp:txXfrm>
        <a:off x="4076033" y="376425"/>
        <a:ext cx="728246" cy="364123"/>
      </dsp:txXfrm>
    </dsp:sp>
    <dsp:sp modelId="{FF39299C-9A9B-4C8A-9AC5-545FE7084EF3}">
      <dsp:nvSpPr>
        <dsp:cNvPr id="0" name=""/>
        <dsp:cNvSpPr/>
      </dsp:nvSpPr>
      <dsp:spPr>
        <a:xfrm>
          <a:off x="3586702" y="907820"/>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SQL(</a:t>
          </a:r>
          <a:r>
            <a:rPr lang="en-US" sz="800" kern="1200" dirty="0" err="1"/>
            <a:t>sqlite</a:t>
          </a:r>
          <a:r>
            <a:rPr lang="en-US" sz="800" kern="1200" dirty="0"/>
            <a:t>)</a:t>
          </a:r>
        </a:p>
      </dsp:txBody>
      <dsp:txXfrm>
        <a:off x="3586702" y="907820"/>
        <a:ext cx="728246" cy="364123"/>
      </dsp:txXfrm>
    </dsp:sp>
    <dsp:sp modelId="{6154ED4C-3457-4197-8D55-2F5B36E9F41B}">
      <dsp:nvSpPr>
        <dsp:cNvPr id="0" name=""/>
        <dsp:cNvSpPr/>
      </dsp:nvSpPr>
      <dsp:spPr>
        <a:xfrm>
          <a:off x="4966635" y="930694"/>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Matplotlib</a:t>
          </a:r>
        </a:p>
      </dsp:txBody>
      <dsp:txXfrm>
        <a:off x="4966635" y="930694"/>
        <a:ext cx="728246" cy="364123"/>
      </dsp:txXfrm>
    </dsp:sp>
    <dsp:sp modelId="{0EC800B3-A919-42B2-A4BA-171F4E829E74}">
      <dsp:nvSpPr>
        <dsp:cNvPr id="0" name=""/>
        <dsp:cNvSpPr/>
      </dsp:nvSpPr>
      <dsp:spPr>
        <a:xfrm>
          <a:off x="8205121" y="329872"/>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a:t>4.Data visualization</a:t>
          </a:r>
        </a:p>
      </dsp:txBody>
      <dsp:txXfrm>
        <a:off x="8205121" y="329872"/>
        <a:ext cx="728246" cy="364123"/>
      </dsp:txXfrm>
    </dsp:sp>
    <dsp:sp modelId="{8AC8B65F-FE42-4B58-837F-5F33901DF018}">
      <dsp:nvSpPr>
        <dsp:cNvPr id="0" name=""/>
        <dsp:cNvSpPr/>
      </dsp:nvSpPr>
      <dsp:spPr>
        <a:xfrm>
          <a:off x="7341019" y="931266"/>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Interactive map: FOLIUM</a:t>
          </a:r>
        </a:p>
      </dsp:txBody>
      <dsp:txXfrm>
        <a:off x="7341019" y="931266"/>
        <a:ext cx="728246" cy="364123"/>
      </dsp:txXfrm>
    </dsp:sp>
    <dsp:sp modelId="{72186556-55B6-4278-9227-1A9E8ACE3D1C}">
      <dsp:nvSpPr>
        <dsp:cNvPr id="0" name=""/>
        <dsp:cNvSpPr/>
      </dsp:nvSpPr>
      <dsp:spPr>
        <a:xfrm>
          <a:off x="9033319" y="938894"/>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Interactive dashboard: </a:t>
          </a:r>
          <a:r>
            <a:rPr lang="en-US" sz="800" kern="1200" dirty="0" err="1"/>
            <a:t>Plotly</a:t>
          </a:r>
          <a:r>
            <a:rPr lang="en-US" sz="800" kern="1200" dirty="0"/>
            <a:t> DASH</a:t>
          </a:r>
        </a:p>
      </dsp:txBody>
      <dsp:txXfrm>
        <a:off x="9033319" y="938894"/>
        <a:ext cx="728246" cy="364123"/>
      </dsp:txXfrm>
    </dsp:sp>
    <dsp:sp modelId="{F95F917E-F89A-4741-BE5D-C638BD96CA9A}">
      <dsp:nvSpPr>
        <dsp:cNvPr id="0" name=""/>
        <dsp:cNvSpPr/>
      </dsp:nvSpPr>
      <dsp:spPr>
        <a:xfrm>
          <a:off x="11049158" y="352073"/>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b="1" kern="1200" dirty="0"/>
            <a:t>5.Predictive Analysis</a:t>
          </a:r>
        </a:p>
      </dsp:txBody>
      <dsp:txXfrm>
        <a:off x="11049158" y="352073"/>
        <a:ext cx="728246" cy="364123"/>
      </dsp:txXfrm>
    </dsp:sp>
    <dsp:sp modelId="{55F2EF9E-CCFA-49A0-BD51-C0597EBBB738}">
      <dsp:nvSpPr>
        <dsp:cNvPr id="0" name=""/>
        <dsp:cNvSpPr/>
      </dsp:nvSpPr>
      <dsp:spPr>
        <a:xfrm>
          <a:off x="10433411" y="958294"/>
          <a:ext cx="728246" cy="3641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Machine Learning</a:t>
          </a:r>
        </a:p>
      </dsp:txBody>
      <dsp:txXfrm>
        <a:off x="10433411" y="958294"/>
        <a:ext cx="728246" cy="3641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900A84-B9F7-4C8C-B49C-5ED3A402A245}">
      <dsp:nvSpPr>
        <dsp:cNvPr id="0" name=""/>
        <dsp:cNvSpPr/>
      </dsp:nvSpPr>
      <dsp:spPr>
        <a:xfrm rot="5400000">
          <a:off x="485902" y="882930"/>
          <a:ext cx="775404" cy="88277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8C1B57D-EFE4-47A7-B26F-CCA5B1351950}">
      <dsp:nvSpPr>
        <dsp:cNvPr id="0" name=""/>
        <dsp:cNvSpPr/>
      </dsp:nvSpPr>
      <dsp:spPr>
        <a:xfrm>
          <a:off x="280467" y="23378"/>
          <a:ext cx="1305324" cy="91368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requests</a:t>
          </a:r>
        </a:p>
      </dsp:txBody>
      <dsp:txXfrm>
        <a:off x="325077" y="67988"/>
        <a:ext cx="1216104" cy="824465"/>
      </dsp:txXfrm>
    </dsp:sp>
    <dsp:sp modelId="{14E1BB23-D078-47BC-AB36-9C2093B87D60}">
      <dsp:nvSpPr>
        <dsp:cNvPr id="0" name=""/>
        <dsp:cNvSpPr/>
      </dsp:nvSpPr>
      <dsp:spPr>
        <a:xfrm>
          <a:off x="1585792" y="110519"/>
          <a:ext cx="949368" cy="738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57150" lvl="1" indent="-57150" algn="l" defTabSz="488950">
            <a:lnSpc>
              <a:spcPct val="90000"/>
            </a:lnSpc>
            <a:spcBef>
              <a:spcPct val="0"/>
            </a:spcBef>
            <a:spcAft>
              <a:spcPct val="15000"/>
            </a:spcAft>
            <a:buChar char="•"/>
          </a:pPr>
          <a:r>
            <a:rPr lang="en-US" sz="1100" kern="1200" dirty="0"/>
            <a:t>import requests</a:t>
          </a:r>
        </a:p>
      </dsp:txBody>
      <dsp:txXfrm>
        <a:off x="1585792" y="110519"/>
        <a:ext cx="949368" cy="738480"/>
      </dsp:txXfrm>
    </dsp:sp>
    <dsp:sp modelId="{9FAD3BC0-18DD-4E15-A1BD-E4F3D82D1DC4}">
      <dsp:nvSpPr>
        <dsp:cNvPr id="0" name=""/>
        <dsp:cNvSpPr/>
      </dsp:nvSpPr>
      <dsp:spPr>
        <a:xfrm rot="5400000">
          <a:off x="1568155" y="1909300"/>
          <a:ext cx="775404" cy="88277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1E45F92-4DAC-4572-A9B1-8666776B50D6}">
      <dsp:nvSpPr>
        <dsp:cNvPr id="0" name=""/>
        <dsp:cNvSpPr/>
      </dsp:nvSpPr>
      <dsp:spPr>
        <a:xfrm>
          <a:off x="1362720" y="1049748"/>
          <a:ext cx="1305324" cy="91368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Request successful</a:t>
          </a:r>
        </a:p>
      </dsp:txBody>
      <dsp:txXfrm>
        <a:off x="1407330" y="1094358"/>
        <a:ext cx="1216104" cy="824465"/>
      </dsp:txXfrm>
    </dsp:sp>
    <dsp:sp modelId="{D1529AB3-5D1B-478C-B03C-676053888E02}">
      <dsp:nvSpPr>
        <dsp:cNvPr id="0" name=""/>
        <dsp:cNvSpPr/>
      </dsp:nvSpPr>
      <dsp:spPr>
        <a:xfrm>
          <a:off x="2668045" y="1136889"/>
          <a:ext cx="949368" cy="738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57150" lvl="1" indent="-57150" algn="l" defTabSz="488950">
            <a:lnSpc>
              <a:spcPct val="90000"/>
            </a:lnSpc>
            <a:spcBef>
              <a:spcPct val="0"/>
            </a:spcBef>
            <a:spcAft>
              <a:spcPct val="15000"/>
            </a:spcAft>
            <a:buChar char="•"/>
          </a:pPr>
          <a:r>
            <a:rPr lang="en-US" sz="1100" kern="1200" dirty="0"/>
            <a:t>(response code = 200)</a:t>
          </a:r>
        </a:p>
      </dsp:txBody>
      <dsp:txXfrm>
        <a:off x="2668045" y="1136889"/>
        <a:ext cx="949368" cy="738480"/>
      </dsp:txXfrm>
    </dsp:sp>
    <dsp:sp modelId="{EEC77782-4CCC-4E19-9958-1B38F0248907}">
      <dsp:nvSpPr>
        <dsp:cNvPr id="0" name=""/>
        <dsp:cNvSpPr/>
      </dsp:nvSpPr>
      <dsp:spPr>
        <a:xfrm rot="5400000">
          <a:off x="2650408" y="2935669"/>
          <a:ext cx="775404" cy="88277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3D1EECB-68E6-46D8-A5F7-6CF09BDC4C84}">
      <dsp:nvSpPr>
        <dsp:cNvPr id="0" name=""/>
        <dsp:cNvSpPr/>
      </dsp:nvSpPr>
      <dsp:spPr>
        <a:xfrm>
          <a:off x="2444973" y="2076118"/>
          <a:ext cx="1305324" cy="91368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Transforming response content to </a:t>
          </a:r>
          <a:r>
            <a:rPr lang="en-US" sz="1400" kern="1200" dirty="0" err="1"/>
            <a:t>json</a:t>
          </a:r>
          <a:endParaRPr lang="en-US" sz="1400" kern="1200" dirty="0"/>
        </a:p>
      </dsp:txBody>
      <dsp:txXfrm>
        <a:off x="2489583" y="2120728"/>
        <a:ext cx="1216104" cy="824465"/>
      </dsp:txXfrm>
    </dsp:sp>
    <dsp:sp modelId="{A70431FA-25A8-4350-93B9-021D77112006}">
      <dsp:nvSpPr>
        <dsp:cNvPr id="0" name=""/>
        <dsp:cNvSpPr/>
      </dsp:nvSpPr>
      <dsp:spPr>
        <a:xfrm>
          <a:off x="3750298" y="2163259"/>
          <a:ext cx="949368" cy="738480"/>
        </a:xfrm>
        <a:prstGeom prst="rect">
          <a:avLst/>
        </a:prstGeom>
        <a:noFill/>
        <a:ln>
          <a:noFill/>
        </a:ln>
        <a:effectLst/>
      </dsp:spPr>
      <dsp:style>
        <a:lnRef idx="0">
          <a:scrgbClr r="0" g="0" b="0"/>
        </a:lnRef>
        <a:fillRef idx="0">
          <a:scrgbClr r="0" g="0" b="0"/>
        </a:fillRef>
        <a:effectRef idx="0">
          <a:scrgbClr r="0" g="0" b="0"/>
        </a:effectRef>
        <a:fontRef idx="minor"/>
      </dsp:style>
    </dsp:sp>
    <dsp:sp modelId="{93BF1E91-8D3E-4D3E-A18A-2BA1641B714F}">
      <dsp:nvSpPr>
        <dsp:cNvPr id="0" name=""/>
        <dsp:cNvSpPr/>
      </dsp:nvSpPr>
      <dsp:spPr>
        <a:xfrm>
          <a:off x="3527226" y="3102488"/>
          <a:ext cx="1305324" cy="913685"/>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Reading data via pandas</a:t>
          </a:r>
        </a:p>
      </dsp:txBody>
      <dsp:txXfrm>
        <a:off x="3571836" y="3147098"/>
        <a:ext cx="1216104" cy="824465"/>
      </dsp:txXfrm>
    </dsp:sp>
    <dsp:sp modelId="{497D8D88-2A5B-47FD-9597-63040BBF6934}">
      <dsp:nvSpPr>
        <dsp:cNvPr id="0" name=""/>
        <dsp:cNvSpPr/>
      </dsp:nvSpPr>
      <dsp:spPr>
        <a:xfrm>
          <a:off x="4877361" y="3189628"/>
          <a:ext cx="859748" cy="738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57150" lvl="1" indent="-57150" algn="l" defTabSz="488950">
            <a:lnSpc>
              <a:spcPct val="90000"/>
            </a:lnSpc>
            <a:spcBef>
              <a:spcPct val="0"/>
            </a:spcBef>
            <a:spcAft>
              <a:spcPct val="15000"/>
            </a:spcAft>
            <a:buChar char="•"/>
          </a:pPr>
          <a:r>
            <a:rPr lang="en-US" sz="1100" kern="1200" dirty="0" err="1"/>
            <a:t>pd.json_normalize</a:t>
          </a:r>
          <a:r>
            <a:rPr lang="en-US" sz="1100" kern="1200" dirty="0"/>
            <a:t>(</a:t>
          </a:r>
          <a:r>
            <a:rPr lang="en-US" sz="1100" kern="1200" dirty="0" err="1"/>
            <a:t>df</a:t>
          </a:r>
          <a:r>
            <a:rPr lang="en-US" sz="1100" kern="1200" dirty="0"/>
            <a:t>)</a:t>
          </a:r>
        </a:p>
      </dsp:txBody>
      <dsp:txXfrm>
        <a:off x="4877361" y="3189628"/>
        <a:ext cx="859748" cy="7384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13F1E6-3A7F-421C-9A68-EF5F70415CE8}">
      <dsp:nvSpPr>
        <dsp:cNvPr id="0" name=""/>
        <dsp:cNvSpPr/>
      </dsp:nvSpPr>
      <dsp:spPr>
        <a:xfrm rot="5400000">
          <a:off x="1283811" y="804258"/>
          <a:ext cx="706313" cy="804112"/>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BD095AE-BA68-4B87-B1DE-2E3FE9DD9476}">
      <dsp:nvSpPr>
        <dsp:cNvPr id="0" name=""/>
        <dsp:cNvSpPr/>
      </dsp:nvSpPr>
      <dsp:spPr>
        <a:xfrm>
          <a:off x="1096681" y="21295"/>
          <a:ext cx="1189015" cy="83227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requests</a:t>
          </a:r>
        </a:p>
      </dsp:txBody>
      <dsp:txXfrm>
        <a:off x="1137316" y="61930"/>
        <a:ext cx="1107745" cy="751002"/>
      </dsp:txXfrm>
    </dsp:sp>
    <dsp:sp modelId="{381A538E-B5CF-4797-A7F8-4B649DB60832}">
      <dsp:nvSpPr>
        <dsp:cNvPr id="0" name=""/>
        <dsp:cNvSpPr/>
      </dsp:nvSpPr>
      <dsp:spPr>
        <a:xfrm>
          <a:off x="2285697" y="100671"/>
          <a:ext cx="864776" cy="672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ctr" anchorCtr="0">
          <a:noAutofit/>
        </a:bodyPr>
        <a:lstStyle/>
        <a:p>
          <a:pPr marL="57150" lvl="1" indent="-57150" algn="l" defTabSz="444500">
            <a:lnSpc>
              <a:spcPct val="90000"/>
            </a:lnSpc>
            <a:spcBef>
              <a:spcPct val="0"/>
            </a:spcBef>
            <a:spcAft>
              <a:spcPct val="15000"/>
            </a:spcAft>
            <a:buChar char="•"/>
          </a:pPr>
          <a:r>
            <a:rPr lang="en-US" sz="1000" kern="1200" dirty="0"/>
            <a:t>Import requests</a:t>
          </a:r>
        </a:p>
      </dsp:txBody>
      <dsp:txXfrm>
        <a:off x="2285697" y="100671"/>
        <a:ext cx="864776" cy="672679"/>
      </dsp:txXfrm>
    </dsp:sp>
    <dsp:sp modelId="{CCEC774E-50F9-4DBB-9AD3-4AFB66DF5B34}">
      <dsp:nvSpPr>
        <dsp:cNvPr id="0" name=""/>
        <dsp:cNvSpPr/>
      </dsp:nvSpPr>
      <dsp:spPr>
        <a:xfrm rot="5400000">
          <a:off x="2269631" y="1739174"/>
          <a:ext cx="706313" cy="804112"/>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512A1EA-83B4-4ED7-A1A0-A1E591FA52E8}">
      <dsp:nvSpPr>
        <dsp:cNvPr id="0" name=""/>
        <dsp:cNvSpPr/>
      </dsp:nvSpPr>
      <dsp:spPr>
        <a:xfrm>
          <a:off x="2082501" y="956212"/>
          <a:ext cx="1189015" cy="83227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Response successful</a:t>
          </a:r>
        </a:p>
      </dsp:txBody>
      <dsp:txXfrm>
        <a:off x="2123136" y="996847"/>
        <a:ext cx="1107745" cy="751002"/>
      </dsp:txXfrm>
    </dsp:sp>
    <dsp:sp modelId="{D7A11ED1-6CA4-4CFE-BFD5-19DF45376DA6}">
      <dsp:nvSpPr>
        <dsp:cNvPr id="0" name=""/>
        <dsp:cNvSpPr/>
      </dsp:nvSpPr>
      <dsp:spPr>
        <a:xfrm>
          <a:off x="3271517" y="1035588"/>
          <a:ext cx="864776" cy="672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ctr" anchorCtr="0">
          <a:noAutofit/>
        </a:bodyPr>
        <a:lstStyle/>
        <a:p>
          <a:pPr marL="57150" lvl="1" indent="-57150" algn="l" defTabSz="444500">
            <a:lnSpc>
              <a:spcPct val="90000"/>
            </a:lnSpc>
            <a:spcBef>
              <a:spcPct val="0"/>
            </a:spcBef>
            <a:spcAft>
              <a:spcPct val="15000"/>
            </a:spcAft>
            <a:buChar char="•"/>
          </a:pPr>
          <a:r>
            <a:rPr lang="en-US" sz="1000" kern="1200" dirty="0"/>
            <a:t>(response code = 200)</a:t>
          </a:r>
        </a:p>
      </dsp:txBody>
      <dsp:txXfrm>
        <a:off x="3271517" y="1035588"/>
        <a:ext cx="864776" cy="672679"/>
      </dsp:txXfrm>
    </dsp:sp>
    <dsp:sp modelId="{046110DD-BFC1-4F7E-8C7C-AB32FC64A309}">
      <dsp:nvSpPr>
        <dsp:cNvPr id="0" name=""/>
        <dsp:cNvSpPr/>
      </dsp:nvSpPr>
      <dsp:spPr>
        <a:xfrm rot="5400000">
          <a:off x="3255452" y="2674091"/>
          <a:ext cx="706313" cy="804112"/>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FFD48C4-D8B3-43E0-B168-B8D400A9071C}">
      <dsp:nvSpPr>
        <dsp:cNvPr id="0" name=""/>
        <dsp:cNvSpPr/>
      </dsp:nvSpPr>
      <dsp:spPr>
        <a:xfrm>
          <a:off x="3068322" y="1891129"/>
          <a:ext cx="1189015" cy="83227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err="1"/>
            <a:t>BeautifulSoup</a:t>
          </a:r>
          <a:r>
            <a:rPr lang="en-US" sz="1300" kern="1200" dirty="0"/>
            <a:t> Parser</a:t>
          </a:r>
        </a:p>
      </dsp:txBody>
      <dsp:txXfrm>
        <a:off x="3108957" y="1931764"/>
        <a:ext cx="1107745" cy="751002"/>
      </dsp:txXfrm>
    </dsp:sp>
    <dsp:sp modelId="{9F3365DE-829E-4072-ADAB-A96B9F5BDE4E}">
      <dsp:nvSpPr>
        <dsp:cNvPr id="0" name=""/>
        <dsp:cNvSpPr/>
      </dsp:nvSpPr>
      <dsp:spPr>
        <a:xfrm>
          <a:off x="4257338" y="1970505"/>
          <a:ext cx="864776" cy="6726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ctr" anchorCtr="0">
          <a:noAutofit/>
        </a:bodyPr>
        <a:lstStyle/>
        <a:p>
          <a:pPr marL="57150" lvl="1" indent="-57150" algn="l" defTabSz="444500">
            <a:lnSpc>
              <a:spcPct val="90000"/>
            </a:lnSpc>
            <a:spcBef>
              <a:spcPct val="0"/>
            </a:spcBef>
            <a:spcAft>
              <a:spcPct val="15000"/>
            </a:spcAft>
            <a:buChar char="•"/>
          </a:pPr>
          <a:r>
            <a:rPr lang="en-US" sz="1000" kern="1200" dirty="0"/>
            <a:t>‘html’ feature for BS parser</a:t>
          </a:r>
        </a:p>
      </dsp:txBody>
      <dsp:txXfrm>
        <a:off x="4257338" y="1970505"/>
        <a:ext cx="864776" cy="672679"/>
      </dsp:txXfrm>
    </dsp:sp>
    <dsp:sp modelId="{176F4A25-4FC4-4567-B287-C0BDC7F7C1B4}">
      <dsp:nvSpPr>
        <dsp:cNvPr id="0" name=""/>
        <dsp:cNvSpPr/>
      </dsp:nvSpPr>
      <dsp:spPr>
        <a:xfrm>
          <a:off x="4054142" y="2826045"/>
          <a:ext cx="1189015" cy="83227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Reading data via pandas</a:t>
          </a:r>
        </a:p>
      </dsp:txBody>
      <dsp:txXfrm>
        <a:off x="4094777" y="2866680"/>
        <a:ext cx="1107745" cy="7510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66EF6C-82C5-4DD0-9F0E-EBBB230F9CAC}">
      <dsp:nvSpPr>
        <dsp:cNvPr id="0" name=""/>
        <dsp:cNvSpPr/>
      </dsp:nvSpPr>
      <dsp:spPr>
        <a:xfrm rot="5400000">
          <a:off x="988272" y="744256"/>
          <a:ext cx="647715" cy="73740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76F4A25-4FC4-4567-B287-C0BDC7F7C1B4}">
      <dsp:nvSpPr>
        <dsp:cNvPr id="0" name=""/>
        <dsp:cNvSpPr/>
      </dsp:nvSpPr>
      <dsp:spPr>
        <a:xfrm>
          <a:off x="816667" y="26251"/>
          <a:ext cx="1090371" cy="76322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Reading data via pandas</a:t>
          </a:r>
        </a:p>
      </dsp:txBody>
      <dsp:txXfrm>
        <a:off x="853931" y="63515"/>
        <a:ext cx="1015843" cy="688696"/>
      </dsp:txXfrm>
    </dsp:sp>
    <dsp:sp modelId="{61945D4B-F6D9-4C21-9665-A26845D046DC}">
      <dsp:nvSpPr>
        <dsp:cNvPr id="0" name=""/>
        <dsp:cNvSpPr/>
      </dsp:nvSpPr>
      <dsp:spPr>
        <a:xfrm>
          <a:off x="1907038" y="99041"/>
          <a:ext cx="793032" cy="616871"/>
        </a:xfrm>
        <a:prstGeom prst="rect">
          <a:avLst/>
        </a:prstGeom>
        <a:noFill/>
        <a:ln>
          <a:noFill/>
        </a:ln>
        <a:effectLst/>
      </dsp:spPr>
      <dsp:style>
        <a:lnRef idx="0">
          <a:scrgbClr r="0" g="0" b="0"/>
        </a:lnRef>
        <a:fillRef idx="0">
          <a:scrgbClr r="0" g="0" b="0"/>
        </a:fillRef>
        <a:effectRef idx="0">
          <a:scrgbClr r="0" g="0" b="0"/>
        </a:effectRef>
        <a:fontRef idx="minor"/>
      </dsp:style>
    </dsp:sp>
    <dsp:sp modelId="{A7DD210D-8B58-4262-B715-182A953A9286}">
      <dsp:nvSpPr>
        <dsp:cNvPr id="0" name=""/>
        <dsp:cNvSpPr/>
      </dsp:nvSpPr>
      <dsp:spPr>
        <a:xfrm rot="5400000">
          <a:off x="1892306" y="1601609"/>
          <a:ext cx="647715" cy="73740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2B3A3BD-C992-434E-9CF9-E1647F3C2AE5}">
      <dsp:nvSpPr>
        <dsp:cNvPr id="0" name=""/>
        <dsp:cNvSpPr/>
      </dsp:nvSpPr>
      <dsp:spPr>
        <a:xfrm>
          <a:off x="1720700" y="883603"/>
          <a:ext cx="1090371" cy="76322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Calculating null values </a:t>
          </a:r>
        </a:p>
      </dsp:txBody>
      <dsp:txXfrm>
        <a:off x="1757964" y="920867"/>
        <a:ext cx="1015843" cy="688696"/>
      </dsp:txXfrm>
    </dsp:sp>
    <dsp:sp modelId="{52B810A0-F6B2-4368-8A42-8199A44E2DD5}">
      <dsp:nvSpPr>
        <dsp:cNvPr id="0" name=""/>
        <dsp:cNvSpPr/>
      </dsp:nvSpPr>
      <dsp:spPr>
        <a:xfrm>
          <a:off x="2811072" y="956394"/>
          <a:ext cx="793032" cy="616871"/>
        </a:xfrm>
        <a:prstGeom prst="rect">
          <a:avLst/>
        </a:prstGeom>
        <a:noFill/>
        <a:ln>
          <a:noFill/>
        </a:ln>
        <a:effectLst/>
      </dsp:spPr>
      <dsp:style>
        <a:lnRef idx="0">
          <a:scrgbClr r="0" g="0" b="0"/>
        </a:lnRef>
        <a:fillRef idx="0">
          <a:scrgbClr r="0" g="0" b="0"/>
        </a:fillRef>
        <a:effectRef idx="0">
          <a:scrgbClr r="0" g="0" b="0"/>
        </a:effectRef>
        <a:fontRef idx="minor"/>
      </dsp:style>
    </dsp:sp>
    <dsp:sp modelId="{4BF5153D-136B-4951-A6FC-2CD9D4D96AD7}">
      <dsp:nvSpPr>
        <dsp:cNvPr id="0" name=""/>
        <dsp:cNvSpPr/>
      </dsp:nvSpPr>
      <dsp:spPr>
        <a:xfrm rot="5400000">
          <a:off x="2796339" y="2458962"/>
          <a:ext cx="647715" cy="73740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0169B37-D2D5-49D4-B4C6-148D8CAD95F5}">
      <dsp:nvSpPr>
        <dsp:cNvPr id="0" name=""/>
        <dsp:cNvSpPr/>
      </dsp:nvSpPr>
      <dsp:spPr>
        <a:xfrm>
          <a:off x="2624734" y="1740956"/>
          <a:ext cx="1090371" cy="76322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Calculating values for </a:t>
          </a:r>
          <a:r>
            <a:rPr lang="en-US" sz="1000" kern="1200" dirty="0" err="1"/>
            <a:t>LaunchSites</a:t>
          </a:r>
          <a:endParaRPr lang="en-US" sz="1000" kern="1200" dirty="0"/>
        </a:p>
      </dsp:txBody>
      <dsp:txXfrm>
        <a:off x="2661998" y="1778220"/>
        <a:ext cx="1015843" cy="688696"/>
      </dsp:txXfrm>
    </dsp:sp>
    <dsp:sp modelId="{CC7531A5-B507-4063-9547-04DA191C9E94}">
      <dsp:nvSpPr>
        <dsp:cNvPr id="0" name=""/>
        <dsp:cNvSpPr/>
      </dsp:nvSpPr>
      <dsp:spPr>
        <a:xfrm>
          <a:off x="3715105" y="1813747"/>
          <a:ext cx="793032" cy="616871"/>
        </a:xfrm>
        <a:prstGeom prst="rect">
          <a:avLst/>
        </a:prstGeom>
        <a:noFill/>
        <a:ln>
          <a:noFill/>
        </a:ln>
        <a:effectLst/>
      </dsp:spPr>
      <dsp:style>
        <a:lnRef idx="0">
          <a:scrgbClr r="0" g="0" b="0"/>
        </a:lnRef>
        <a:fillRef idx="0">
          <a:scrgbClr r="0" g="0" b="0"/>
        </a:fillRef>
        <a:effectRef idx="0">
          <a:scrgbClr r="0" g="0" b="0"/>
        </a:effectRef>
        <a:fontRef idx="minor"/>
      </dsp:style>
    </dsp:sp>
    <dsp:sp modelId="{5A414867-8A1B-4D53-B578-24A5F0D01D5C}">
      <dsp:nvSpPr>
        <dsp:cNvPr id="0" name=""/>
        <dsp:cNvSpPr/>
      </dsp:nvSpPr>
      <dsp:spPr>
        <a:xfrm rot="5400000">
          <a:off x="3700373" y="3316314"/>
          <a:ext cx="647715" cy="73740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87260AE-43CC-4B63-AC01-7E53CC9E65C3}">
      <dsp:nvSpPr>
        <dsp:cNvPr id="0" name=""/>
        <dsp:cNvSpPr/>
      </dsp:nvSpPr>
      <dsp:spPr>
        <a:xfrm>
          <a:off x="3528767" y="2598309"/>
          <a:ext cx="1090371" cy="76322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Number and occurrence for each orbit</a:t>
          </a:r>
        </a:p>
      </dsp:txBody>
      <dsp:txXfrm>
        <a:off x="3566031" y="2635573"/>
        <a:ext cx="1015843" cy="688696"/>
      </dsp:txXfrm>
    </dsp:sp>
    <dsp:sp modelId="{D38CB10A-5E3D-4626-8F73-74D2F75A7697}">
      <dsp:nvSpPr>
        <dsp:cNvPr id="0" name=""/>
        <dsp:cNvSpPr/>
      </dsp:nvSpPr>
      <dsp:spPr>
        <a:xfrm>
          <a:off x="4619139" y="2671100"/>
          <a:ext cx="793032" cy="616871"/>
        </a:xfrm>
        <a:prstGeom prst="rect">
          <a:avLst/>
        </a:prstGeom>
        <a:noFill/>
        <a:ln>
          <a:noFill/>
        </a:ln>
        <a:effectLst/>
      </dsp:spPr>
      <dsp:style>
        <a:lnRef idx="0">
          <a:scrgbClr r="0" g="0" b="0"/>
        </a:lnRef>
        <a:fillRef idx="0">
          <a:scrgbClr r="0" g="0" b="0"/>
        </a:fillRef>
        <a:effectRef idx="0">
          <a:scrgbClr r="0" g="0" b="0"/>
        </a:effectRef>
        <a:fontRef idx="minor"/>
      </dsp:style>
    </dsp:sp>
    <dsp:sp modelId="{774109E9-4BAC-4438-89F7-2FA3AD133574}">
      <dsp:nvSpPr>
        <dsp:cNvPr id="0" name=""/>
        <dsp:cNvSpPr/>
      </dsp:nvSpPr>
      <dsp:spPr>
        <a:xfrm>
          <a:off x="4432801" y="3455662"/>
          <a:ext cx="1090371" cy="76322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Calculating  values outcomes (good &amp; bad)</a:t>
          </a:r>
        </a:p>
      </dsp:txBody>
      <dsp:txXfrm>
        <a:off x="4470065" y="3492926"/>
        <a:ext cx="1015843" cy="6886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66EF6C-82C5-4DD0-9F0E-EBBB230F9CAC}">
      <dsp:nvSpPr>
        <dsp:cNvPr id="0" name=""/>
        <dsp:cNvSpPr/>
      </dsp:nvSpPr>
      <dsp:spPr>
        <a:xfrm rot="5400000">
          <a:off x="1023811" y="1882681"/>
          <a:ext cx="1683711" cy="1916845"/>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76F4A25-4FC4-4567-B287-C0BDC7F7C1B4}">
      <dsp:nvSpPr>
        <dsp:cNvPr id="0" name=""/>
        <dsp:cNvSpPr/>
      </dsp:nvSpPr>
      <dsp:spPr>
        <a:xfrm>
          <a:off x="577730" y="16254"/>
          <a:ext cx="2834378" cy="1983973"/>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Reading data via pandas</a:t>
          </a:r>
        </a:p>
      </dsp:txBody>
      <dsp:txXfrm>
        <a:off x="674597" y="113121"/>
        <a:ext cx="2640644" cy="1790239"/>
      </dsp:txXfrm>
    </dsp:sp>
    <dsp:sp modelId="{61945D4B-F6D9-4C21-9665-A26845D046DC}">
      <dsp:nvSpPr>
        <dsp:cNvPr id="0" name=""/>
        <dsp:cNvSpPr/>
      </dsp:nvSpPr>
      <dsp:spPr>
        <a:xfrm>
          <a:off x="3412108" y="205471"/>
          <a:ext cx="2061456" cy="1603534"/>
        </a:xfrm>
        <a:prstGeom prst="rect">
          <a:avLst/>
        </a:prstGeom>
        <a:noFill/>
        <a:ln>
          <a:noFill/>
        </a:ln>
        <a:effectLst/>
      </dsp:spPr>
      <dsp:style>
        <a:lnRef idx="0">
          <a:scrgbClr r="0" g="0" b="0"/>
        </a:lnRef>
        <a:fillRef idx="0">
          <a:scrgbClr r="0" g="0" b="0"/>
        </a:fillRef>
        <a:effectRef idx="0">
          <a:scrgbClr r="0" g="0" b="0"/>
        </a:effectRef>
        <a:fontRef idx="minor"/>
      </dsp:style>
    </dsp:sp>
    <dsp:sp modelId="{A2B3A3BD-C992-434E-9CF9-E1647F3C2AE5}">
      <dsp:nvSpPr>
        <dsp:cNvPr id="0" name=""/>
        <dsp:cNvSpPr/>
      </dsp:nvSpPr>
      <dsp:spPr>
        <a:xfrm>
          <a:off x="2927731" y="2244910"/>
          <a:ext cx="2834378" cy="1983973"/>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Seaborn </a:t>
          </a:r>
          <a:r>
            <a:rPr lang="en-US" sz="2900" kern="1200" dirty="0" err="1"/>
            <a:t>Catplot</a:t>
          </a:r>
          <a:r>
            <a:rPr lang="en-US" sz="2900" kern="1200" dirty="0"/>
            <a:t> / </a:t>
          </a:r>
          <a:r>
            <a:rPr lang="en-US" sz="2900" kern="1200" dirty="0" err="1"/>
            <a:t>Barplot</a:t>
          </a:r>
          <a:r>
            <a:rPr lang="en-US" sz="2900" kern="1200" dirty="0"/>
            <a:t> / </a:t>
          </a:r>
          <a:r>
            <a:rPr lang="en-US" sz="2900" kern="1200" dirty="0" err="1"/>
            <a:t>Lineplot</a:t>
          </a:r>
          <a:endParaRPr lang="en-US" sz="2900" kern="1200" dirty="0"/>
        </a:p>
      </dsp:txBody>
      <dsp:txXfrm>
        <a:off x="3024598" y="2341777"/>
        <a:ext cx="2640644" cy="179023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66EF6C-82C5-4DD0-9F0E-EBBB230F9CAC}">
      <dsp:nvSpPr>
        <dsp:cNvPr id="0" name=""/>
        <dsp:cNvSpPr/>
      </dsp:nvSpPr>
      <dsp:spPr>
        <a:xfrm rot="5400000">
          <a:off x="988272" y="744256"/>
          <a:ext cx="647715" cy="73740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76F4A25-4FC4-4567-B287-C0BDC7F7C1B4}">
      <dsp:nvSpPr>
        <dsp:cNvPr id="0" name=""/>
        <dsp:cNvSpPr/>
      </dsp:nvSpPr>
      <dsp:spPr>
        <a:xfrm>
          <a:off x="816667" y="26251"/>
          <a:ext cx="1090371" cy="76322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Install </a:t>
          </a:r>
          <a:r>
            <a:rPr lang="en-US" sz="1100" kern="1200" dirty="0" err="1"/>
            <a:t>sqlalchemy</a:t>
          </a:r>
          <a:endParaRPr lang="en-US" sz="1100" kern="1200" dirty="0"/>
        </a:p>
      </dsp:txBody>
      <dsp:txXfrm>
        <a:off x="853931" y="63515"/>
        <a:ext cx="1015843" cy="688696"/>
      </dsp:txXfrm>
    </dsp:sp>
    <dsp:sp modelId="{61945D4B-F6D9-4C21-9665-A26845D046DC}">
      <dsp:nvSpPr>
        <dsp:cNvPr id="0" name=""/>
        <dsp:cNvSpPr/>
      </dsp:nvSpPr>
      <dsp:spPr>
        <a:xfrm>
          <a:off x="1907038" y="99041"/>
          <a:ext cx="793032" cy="616871"/>
        </a:xfrm>
        <a:prstGeom prst="rect">
          <a:avLst/>
        </a:prstGeom>
        <a:noFill/>
        <a:ln>
          <a:noFill/>
        </a:ln>
        <a:effectLst/>
      </dsp:spPr>
      <dsp:style>
        <a:lnRef idx="0">
          <a:scrgbClr r="0" g="0" b="0"/>
        </a:lnRef>
        <a:fillRef idx="0">
          <a:scrgbClr r="0" g="0" b="0"/>
        </a:fillRef>
        <a:effectRef idx="0">
          <a:scrgbClr r="0" g="0" b="0"/>
        </a:effectRef>
        <a:fontRef idx="minor"/>
      </dsp:style>
    </dsp:sp>
    <dsp:sp modelId="{3E60DEB1-1244-4A3C-84F2-26A83AAC87FE}">
      <dsp:nvSpPr>
        <dsp:cNvPr id="0" name=""/>
        <dsp:cNvSpPr/>
      </dsp:nvSpPr>
      <dsp:spPr>
        <a:xfrm rot="5400000">
          <a:off x="1892306" y="1601609"/>
          <a:ext cx="647715" cy="73740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CED1D3B-8B2A-42BD-B159-88C2E1EF6B36}">
      <dsp:nvSpPr>
        <dsp:cNvPr id="0" name=""/>
        <dsp:cNvSpPr/>
      </dsp:nvSpPr>
      <dsp:spPr>
        <a:xfrm>
          <a:off x="1720700" y="883603"/>
          <a:ext cx="1090371" cy="76322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Install </a:t>
          </a:r>
          <a:r>
            <a:rPr lang="en-US" sz="1100" kern="1200" dirty="0" err="1"/>
            <a:t>ibm_db_sa</a:t>
          </a:r>
          <a:endParaRPr lang="en-US" sz="1100" kern="1200" dirty="0"/>
        </a:p>
        <a:p>
          <a:pPr marL="0" lvl="0" indent="0" algn="ctr" defTabSz="488950">
            <a:lnSpc>
              <a:spcPct val="90000"/>
            </a:lnSpc>
            <a:spcBef>
              <a:spcPct val="0"/>
            </a:spcBef>
            <a:spcAft>
              <a:spcPct val="35000"/>
            </a:spcAft>
            <a:buNone/>
          </a:pPr>
          <a:r>
            <a:rPr lang="en-US" sz="1100" kern="1200" dirty="0" err="1"/>
            <a:t>Ipython-sql</a:t>
          </a:r>
          <a:endParaRPr lang="en-US" sz="1100" kern="1200" dirty="0"/>
        </a:p>
      </dsp:txBody>
      <dsp:txXfrm>
        <a:off x="1757964" y="920867"/>
        <a:ext cx="1015843" cy="688696"/>
      </dsp:txXfrm>
    </dsp:sp>
    <dsp:sp modelId="{85FF3375-FFA7-44B0-91DB-02B435899ABD}">
      <dsp:nvSpPr>
        <dsp:cNvPr id="0" name=""/>
        <dsp:cNvSpPr/>
      </dsp:nvSpPr>
      <dsp:spPr>
        <a:xfrm>
          <a:off x="2811072" y="956394"/>
          <a:ext cx="793032" cy="616871"/>
        </a:xfrm>
        <a:prstGeom prst="rect">
          <a:avLst/>
        </a:prstGeom>
        <a:noFill/>
        <a:ln>
          <a:noFill/>
        </a:ln>
        <a:effectLst/>
      </dsp:spPr>
      <dsp:style>
        <a:lnRef idx="0">
          <a:scrgbClr r="0" g="0" b="0"/>
        </a:lnRef>
        <a:fillRef idx="0">
          <a:scrgbClr r="0" g="0" b="0"/>
        </a:fillRef>
        <a:effectRef idx="0">
          <a:scrgbClr r="0" g="0" b="0"/>
        </a:effectRef>
        <a:fontRef idx="minor"/>
      </dsp:style>
    </dsp:sp>
    <dsp:sp modelId="{5394E507-6CF4-4B07-B3A9-CA2F61AA160F}">
      <dsp:nvSpPr>
        <dsp:cNvPr id="0" name=""/>
        <dsp:cNvSpPr/>
      </dsp:nvSpPr>
      <dsp:spPr>
        <a:xfrm rot="5400000">
          <a:off x="2796339" y="2458962"/>
          <a:ext cx="647715" cy="73740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2B3A3BD-C992-434E-9CF9-E1647F3C2AE5}">
      <dsp:nvSpPr>
        <dsp:cNvPr id="0" name=""/>
        <dsp:cNvSpPr/>
      </dsp:nvSpPr>
      <dsp:spPr>
        <a:xfrm>
          <a:off x="2624734" y="1740956"/>
          <a:ext cx="1090371" cy="76322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a:t>
          </a:r>
          <a:r>
            <a:rPr lang="en-US" sz="1100" kern="1200" dirty="0" err="1"/>
            <a:t>load_ext</a:t>
          </a:r>
          <a:r>
            <a:rPr lang="en-US" sz="1100" kern="1200" dirty="0"/>
            <a:t> </a:t>
          </a:r>
          <a:r>
            <a:rPr lang="en-US" sz="1100" kern="1200" dirty="0" err="1"/>
            <a:t>sql</a:t>
          </a:r>
          <a:endParaRPr lang="en-US" sz="1100" kern="1200" dirty="0"/>
        </a:p>
      </dsp:txBody>
      <dsp:txXfrm>
        <a:off x="2661998" y="1778220"/>
        <a:ext cx="1015843" cy="688696"/>
      </dsp:txXfrm>
    </dsp:sp>
    <dsp:sp modelId="{8074679B-8C3B-4DF3-B697-3847D9931325}">
      <dsp:nvSpPr>
        <dsp:cNvPr id="0" name=""/>
        <dsp:cNvSpPr/>
      </dsp:nvSpPr>
      <dsp:spPr>
        <a:xfrm>
          <a:off x="3715105" y="1813747"/>
          <a:ext cx="793032" cy="616871"/>
        </a:xfrm>
        <a:prstGeom prst="rect">
          <a:avLst/>
        </a:prstGeom>
        <a:noFill/>
        <a:ln>
          <a:noFill/>
        </a:ln>
        <a:effectLst/>
      </dsp:spPr>
      <dsp:style>
        <a:lnRef idx="0">
          <a:scrgbClr r="0" g="0" b="0"/>
        </a:lnRef>
        <a:fillRef idx="0">
          <a:scrgbClr r="0" g="0" b="0"/>
        </a:fillRef>
        <a:effectRef idx="0">
          <a:scrgbClr r="0" g="0" b="0"/>
        </a:effectRef>
        <a:fontRef idx="minor"/>
      </dsp:style>
    </dsp:sp>
    <dsp:sp modelId="{85339759-77AB-48A4-8C91-D0DDC2B70F5D}">
      <dsp:nvSpPr>
        <dsp:cNvPr id="0" name=""/>
        <dsp:cNvSpPr/>
      </dsp:nvSpPr>
      <dsp:spPr>
        <a:xfrm rot="5400000">
          <a:off x="3700373" y="3316314"/>
          <a:ext cx="647715" cy="737400"/>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CD4D335-F8C0-4DCF-B1A4-40712BDEADB0}">
      <dsp:nvSpPr>
        <dsp:cNvPr id="0" name=""/>
        <dsp:cNvSpPr/>
      </dsp:nvSpPr>
      <dsp:spPr>
        <a:xfrm>
          <a:off x="3528767" y="2598309"/>
          <a:ext cx="1090371" cy="76322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Import csv, sqlite3</a:t>
          </a:r>
        </a:p>
      </dsp:txBody>
      <dsp:txXfrm>
        <a:off x="3566031" y="2635573"/>
        <a:ext cx="1015843" cy="688696"/>
      </dsp:txXfrm>
    </dsp:sp>
    <dsp:sp modelId="{2FB6FC2E-76CF-439C-BF58-F8E825C8FD4C}">
      <dsp:nvSpPr>
        <dsp:cNvPr id="0" name=""/>
        <dsp:cNvSpPr/>
      </dsp:nvSpPr>
      <dsp:spPr>
        <a:xfrm>
          <a:off x="4619139" y="2671100"/>
          <a:ext cx="793032" cy="616871"/>
        </a:xfrm>
        <a:prstGeom prst="rect">
          <a:avLst/>
        </a:prstGeom>
        <a:noFill/>
        <a:ln>
          <a:noFill/>
        </a:ln>
        <a:effectLst/>
      </dsp:spPr>
      <dsp:style>
        <a:lnRef idx="0">
          <a:scrgbClr r="0" g="0" b="0"/>
        </a:lnRef>
        <a:fillRef idx="0">
          <a:scrgbClr r="0" g="0" b="0"/>
        </a:fillRef>
        <a:effectRef idx="0">
          <a:scrgbClr r="0" g="0" b="0"/>
        </a:effectRef>
        <a:fontRef idx="minor"/>
      </dsp:style>
    </dsp:sp>
    <dsp:sp modelId="{1FB0B2C5-47A8-486E-B30D-A0D66D26A678}">
      <dsp:nvSpPr>
        <dsp:cNvPr id="0" name=""/>
        <dsp:cNvSpPr/>
      </dsp:nvSpPr>
      <dsp:spPr>
        <a:xfrm>
          <a:off x="4432801" y="3455662"/>
          <a:ext cx="1090371" cy="763224"/>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Creating cursor </a:t>
          </a:r>
          <a:r>
            <a:rPr lang="en-US" sz="1100" kern="1200" dirty="0">
              <a:sym typeface="Wingdings" panose="05000000000000000000" pitchFamily="2" charset="2"/>
            </a:rPr>
            <a:t> connecting to SQL Database</a:t>
          </a:r>
          <a:endParaRPr lang="en-US" sz="1100" kern="1200" dirty="0"/>
        </a:p>
      </dsp:txBody>
      <dsp:txXfrm>
        <a:off x="4470065" y="3492926"/>
        <a:ext cx="1015843" cy="68869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56A2C1-F2A1-48F4-9A13-5AB9DDC498BB}">
      <dsp:nvSpPr>
        <dsp:cNvPr id="0" name=""/>
        <dsp:cNvSpPr/>
      </dsp:nvSpPr>
      <dsp:spPr>
        <a:xfrm rot="5400000">
          <a:off x="858373" y="706532"/>
          <a:ext cx="608165" cy="692375"/>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23F760D-A26B-48D3-BD60-A4A171949BC9}">
      <dsp:nvSpPr>
        <dsp:cNvPr id="0" name=""/>
        <dsp:cNvSpPr/>
      </dsp:nvSpPr>
      <dsp:spPr>
        <a:xfrm>
          <a:off x="697246" y="32368"/>
          <a:ext cx="1023793" cy="71662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Importing </a:t>
          </a:r>
          <a:r>
            <a:rPr lang="en-US" sz="1050" kern="1200" dirty="0" err="1"/>
            <a:t>sklearn</a:t>
          </a:r>
          <a:r>
            <a:rPr lang="en-US" sz="1050" kern="1200" dirty="0"/>
            <a:t>, pandas, </a:t>
          </a:r>
          <a:r>
            <a:rPr lang="en-US" sz="1050" kern="1200" dirty="0" err="1"/>
            <a:t>numpy</a:t>
          </a:r>
          <a:r>
            <a:rPr lang="en-US" sz="1050" kern="1200" dirty="0"/>
            <a:t>, seaborn</a:t>
          </a:r>
        </a:p>
      </dsp:txBody>
      <dsp:txXfrm>
        <a:off x="732235" y="67357"/>
        <a:ext cx="953815" cy="646644"/>
      </dsp:txXfrm>
    </dsp:sp>
    <dsp:sp modelId="{20A8BDE2-BEDB-4AA8-8545-AF39D5D0CF1B}">
      <dsp:nvSpPr>
        <dsp:cNvPr id="0" name=""/>
        <dsp:cNvSpPr/>
      </dsp:nvSpPr>
      <dsp:spPr>
        <a:xfrm>
          <a:off x="1721039" y="100714"/>
          <a:ext cx="744609" cy="579205"/>
        </a:xfrm>
        <a:prstGeom prst="rect">
          <a:avLst/>
        </a:prstGeom>
        <a:noFill/>
        <a:ln>
          <a:noFill/>
        </a:ln>
        <a:effectLst/>
      </dsp:spPr>
      <dsp:style>
        <a:lnRef idx="0">
          <a:scrgbClr r="0" g="0" b="0"/>
        </a:lnRef>
        <a:fillRef idx="0">
          <a:scrgbClr r="0" g="0" b="0"/>
        </a:fillRef>
        <a:effectRef idx="0">
          <a:scrgbClr r="0" g="0" b="0"/>
        </a:effectRef>
        <a:fontRef idx="minor"/>
      </dsp:style>
    </dsp:sp>
    <dsp:sp modelId="{5466EF6C-82C5-4DD0-9F0E-EBBB230F9CAC}">
      <dsp:nvSpPr>
        <dsp:cNvPr id="0" name=""/>
        <dsp:cNvSpPr/>
      </dsp:nvSpPr>
      <dsp:spPr>
        <a:xfrm rot="5400000">
          <a:off x="1707206" y="1511534"/>
          <a:ext cx="608165" cy="692375"/>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76F4A25-4FC4-4567-B287-C0BDC7F7C1B4}">
      <dsp:nvSpPr>
        <dsp:cNvPr id="0" name=""/>
        <dsp:cNvSpPr/>
      </dsp:nvSpPr>
      <dsp:spPr>
        <a:xfrm>
          <a:off x="1546079" y="837371"/>
          <a:ext cx="1023793" cy="71662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Reading data via pandas</a:t>
          </a:r>
        </a:p>
      </dsp:txBody>
      <dsp:txXfrm>
        <a:off x="1581068" y="872360"/>
        <a:ext cx="953815" cy="646644"/>
      </dsp:txXfrm>
    </dsp:sp>
    <dsp:sp modelId="{61945D4B-F6D9-4C21-9665-A26845D046DC}">
      <dsp:nvSpPr>
        <dsp:cNvPr id="0" name=""/>
        <dsp:cNvSpPr/>
      </dsp:nvSpPr>
      <dsp:spPr>
        <a:xfrm>
          <a:off x="2569872" y="905717"/>
          <a:ext cx="744609" cy="579205"/>
        </a:xfrm>
        <a:prstGeom prst="rect">
          <a:avLst/>
        </a:prstGeom>
        <a:noFill/>
        <a:ln>
          <a:noFill/>
        </a:ln>
        <a:effectLst/>
      </dsp:spPr>
      <dsp:style>
        <a:lnRef idx="0">
          <a:scrgbClr r="0" g="0" b="0"/>
        </a:lnRef>
        <a:fillRef idx="0">
          <a:scrgbClr r="0" g="0" b="0"/>
        </a:fillRef>
        <a:effectRef idx="0">
          <a:scrgbClr r="0" g="0" b="0"/>
        </a:effectRef>
        <a:fontRef idx="minor"/>
      </dsp:style>
    </dsp:sp>
    <dsp:sp modelId="{A7DD210D-8B58-4262-B715-182A953A9286}">
      <dsp:nvSpPr>
        <dsp:cNvPr id="0" name=""/>
        <dsp:cNvSpPr/>
      </dsp:nvSpPr>
      <dsp:spPr>
        <a:xfrm rot="5400000">
          <a:off x="2556039" y="2316537"/>
          <a:ext cx="608165" cy="692375"/>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2B3A3BD-C992-434E-9CF9-E1647F3C2AE5}">
      <dsp:nvSpPr>
        <dsp:cNvPr id="0" name=""/>
        <dsp:cNvSpPr/>
      </dsp:nvSpPr>
      <dsp:spPr>
        <a:xfrm>
          <a:off x="2394912" y="1642374"/>
          <a:ext cx="1023793" cy="71662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Data standardization (</a:t>
          </a:r>
          <a:r>
            <a:rPr lang="en-US" sz="1050" kern="1200" dirty="0" err="1"/>
            <a:t>StandardScaler</a:t>
          </a:r>
          <a:r>
            <a:rPr lang="en-US" sz="1050" kern="1200" dirty="0"/>
            <a:t>())</a:t>
          </a:r>
        </a:p>
      </dsp:txBody>
      <dsp:txXfrm>
        <a:off x="2429901" y="1677363"/>
        <a:ext cx="953815" cy="646644"/>
      </dsp:txXfrm>
    </dsp:sp>
    <dsp:sp modelId="{52B810A0-F6B2-4368-8A42-8199A44E2DD5}">
      <dsp:nvSpPr>
        <dsp:cNvPr id="0" name=""/>
        <dsp:cNvSpPr/>
      </dsp:nvSpPr>
      <dsp:spPr>
        <a:xfrm>
          <a:off x="3418705" y="1710720"/>
          <a:ext cx="744609" cy="579205"/>
        </a:xfrm>
        <a:prstGeom prst="rect">
          <a:avLst/>
        </a:prstGeom>
        <a:noFill/>
        <a:ln>
          <a:noFill/>
        </a:ln>
        <a:effectLst/>
      </dsp:spPr>
      <dsp:style>
        <a:lnRef idx="0">
          <a:scrgbClr r="0" g="0" b="0"/>
        </a:lnRef>
        <a:fillRef idx="0">
          <a:scrgbClr r="0" g="0" b="0"/>
        </a:fillRef>
        <a:effectRef idx="0">
          <a:scrgbClr r="0" g="0" b="0"/>
        </a:effectRef>
        <a:fontRef idx="minor"/>
      </dsp:style>
    </dsp:sp>
    <dsp:sp modelId="{4BF5153D-136B-4951-A6FC-2CD9D4D96AD7}">
      <dsp:nvSpPr>
        <dsp:cNvPr id="0" name=""/>
        <dsp:cNvSpPr/>
      </dsp:nvSpPr>
      <dsp:spPr>
        <a:xfrm rot="5400000">
          <a:off x="3404873" y="3121540"/>
          <a:ext cx="608165" cy="692375"/>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0169B37-D2D5-49D4-B4C6-148D8CAD95F5}">
      <dsp:nvSpPr>
        <dsp:cNvPr id="0" name=""/>
        <dsp:cNvSpPr/>
      </dsp:nvSpPr>
      <dsp:spPr>
        <a:xfrm>
          <a:off x="3243746" y="2447376"/>
          <a:ext cx="1023793" cy="71662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Splitting the data (training vs test sets)</a:t>
          </a:r>
        </a:p>
      </dsp:txBody>
      <dsp:txXfrm>
        <a:off x="3278735" y="2482365"/>
        <a:ext cx="953815" cy="646644"/>
      </dsp:txXfrm>
    </dsp:sp>
    <dsp:sp modelId="{CC7531A5-B507-4063-9547-04DA191C9E94}">
      <dsp:nvSpPr>
        <dsp:cNvPr id="0" name=""/>
        <dsp:cNvSpPr/>
      </dsp:nvSpPr>
      <dsp:spPr>
        <a:xfrm>
          <a:off x="4267539" y="2515723"/>
          <a:ext cx="744609" cy="579205"/>
        </a:xfrm>
        <a:prstGeom prst="rect">
          <a:avLst/>
        </a:prstGeom>
        <a:noFill/>
        <a:ln>
          <a:noFill/>
        </a:ln>
        <a:effectLst/>
      </dsp:spPr>
      <dsp:style>
        <a:lnRef idx="0">
          <a:scrgbClr r="0" g="0" b="0"/>
        </a:lnRef>
        <a:fillRef idx="0">
          <a:scrgbClr r="0" g="0" b="0"/>
        </a:fillRef>
        <a:effectRef idx="0">
          <a:scrgbClr r="0" g="0" b="0"/>
        </a:effectRef>
        <a:fontRef idx="minor"/>
      </dsp:style>
    </dsp:sp>
    <dsp:sp modelId="{5A414867-8A1B-4D53-B578-24A5F0D01D5C}">
      <dsp:nvSpPr>
        <dsp:cNvPr id="0" name=""/>
        <dsp:cNvSpPr/>
      </dsp:nvSpPr>
      <dsp:spPr>
        <a:xfrm rot="5400000">
          <a:off x="4253706" y="3926543"/>
          <a:ext cx="608165" cy="692375"/>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87260AE-43CC-4B63-AC01-7E53CC9E65C3}">
      <dsp:nvSpPr>
        <dsp:cNvPr id="0" name=""/>
        <dsp:cNvSpPr/>
      </dsp:nvSpPr>
      <dsp:spPr>
        <a:xfrm>
          <a:off x="4092579" y="3252379"/>
          <a:ext cx="1023793" cy="71662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Different Algorithms (Logistic Regression, SVM, Classification Tree, KNN)</a:t>
          </a:r>
        </a:p>
      </dsp:txBody>
      <dsp:txXfrm>
        <a:off x="4127568" y="3287368"/>
        <a:ext cx="953815" cy="646644"/>
      </dsp:txXfrm>
    </dsp:sp>
    <dsp:sp modelId="{D38CB10A-5E3D-4626-8F73-74D2F75A7697}">
      <dsp:nvSpPr>
        <dsp:cNvPr id="0" name=""/>
        <dsp:cNvSpPr/>
      </dsp:nvSpPr>
      <dsp:spPr>
        <a:xfrm>
          <a:off x="5116372" y="3320726"/>
          <a:ext cx="744609" cy="579205"/>
        </a:xfrm>
        <a:prstGeom prst="rect">
          <a:avLst/>
        </a:prstGeom>
        <a:noFill/>
        <a:ln>
          <a:noFill/>
        </a:ln>
        <a:effectLst/>
      </dsp:spPr>
      <dsp:style>
        <a:lnRef idx="0">
          <a:scrgbClr r="0" g="0" b="0"/>
        </a:lnRef>
        <a:fillRef idx="0">
          <a:scrgbClr r="0" g="0" b="0"/>
        </a:fillRef>
        <a:effectRef idx="0">
          <a:scrgbClr r="0" g="0" b="0"/>
        </a:effectRef>
        <a:fontRef idx="minor"/>
      </dsp:style>
    </dsp:sp>
    <dsp:sp modelId="{774109E9-4BAC-4438-89F7-2FA3AD133574}">
      <dsp:nvSpPr>
        <dsp:cNvPr id="0" name=""/>
        <dsp:cNvSpPr/>
      </dsp:nvSpPr>
      <dsp:spPr>
        <a:xfrm>
          <a:off x="4941412" y="4057382"/>
          <a:ext cx="1023793" cy="716622"/>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Finding the best algorithm (model)</a:t>
          </a:r>
        </a:p>
      </dsp:txBody>
      <dsp:txXfrm>
        <a:off x="4976401" y="4092371"/>
        <a:ext cx="953815" cy="646644"/>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1/25/2024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g>
</file>

<file path=ppt/media/image2.png>
</file>

<file path=ppt/media/image20.png>
</file>

<file path=ppt/media/image21.jpg>
</file>

<file path=ppt/media/image22.jpeg>
</file>

<file path=ppt/media/image23.png>
</file>

<file path=ppt/media/image24.png>
</file>

<file path=ppt/media/image25.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1/25/2024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l1uzz3/DS_Capstone_Project/blob/ec16b9cb5a5f6a3ada57d202940328dd37921949/labs-jupyter-spacex-Data%20wrangling.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1.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hyperlink" Target="https://github.com/l1uzz3/DS_Capstone_Project/blob/ec16b9cb5a5f6a3ada57d202940328dd37921949/jupyter-labs-eda-dataviz.ipynb" TargetMode="External"/><Relationship Id="rId7" Type="http://schemas.openxmlformats.org/officeDocument/2006/relationships/diagramColors" Target="../diagrams/colors5.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2.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hyperlink" Target="https://github.com/l1uzz3/DS_Capstone_Project/blob/ec16b9cb5a5f6a3ada57d202940328dd37921949/jupyter-labs-eda-sql-coursera_sqllite.ipynb" TargetMode="External"/><Relationship Id="rId7" Type="http://schemas.openxmlformats.org/officeDocument/2006/relationships/diagramColors" Target="../diagrams/colors6.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l1uzz3/DS_Capstone_Project/blob/ec16b9cb5a5f6a3ada57d202940328dd37921949/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l1uzz3/DS_Capstone_Project/blob/ec16b9cb5a5f6a3ada57d202940328dd37921949/SpaceX%20Launch%20Dash.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hyperlink" Target="https://github.com/l1uzz3/DS_Capstone_Project/blob/ec16b9cb5a5f6a3ada57d202940328dd37921949/SpaceX_Machine_Learning_Prediction_Part_5.jupyterlite.ipynb" TargetMode="External"/><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3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l1uzz3/DS_Capstone_Project/blob/ec16b9cb5a5f6a3ada57d202940328dd37921949/jupyter-labs-spacex-data-collection-api.ipynb"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l1uzz3/DS_Capstone_Project/blob/ec16b9cb5a5f6a3ada57d202940328dd37921949/jupyter-labs-webscrap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a:t>
            </a:r>
            <a:r>
              <a:rPr lang="ro-RO" dirty="0">
                <a:solidFill>
                  <a:schemeClr val="bg2"/>
                </a:solidFill>
                <a:latin typeface="Abadi"/>
                <a:ea typeface="SF Pro" pitchFamily="2" charset="0"/>
                <a:cs typeface="SF Pro" pitchFamily="2" charset="0"/>
              </a:rPr>
              <a:t>Stefan Liute</a:t>
            </a:r>
            <a:r>
              <a:rPr lang="en-US" dirty="0">
                <a:solidFill>
                  <a:schemeClr val="bg2"/>
                </a:solidFill>
                <a:latin typeface="Abadi"/>
                <a:ea typeface="SF Pro" pitchFamily="2" charset="0"/>
                <a:cs typeface="SF Pro" pitchFamily="2" charset="0"/>
              </a:rPr>
              <a:t>&gt;</a:t>
            </a:r>
          </a:p>
          <a:p>
            <a:r>
              <a:rPr lang="en-US">
                <a:solidFill>
                  <a:schemeClr val="bg2"/>
                </a:solidFill>
                <a:latin typeface="Abadi" panose="020B0604020104020204" pitchFamily="34" charset="0"/>
                <a:ea typeface="SF Pro" pitchFamily="2" charset="0"/>
                <a:cs typeface="SF Pro" pitchFamily="2" charset="0"/>
              </a:rPr>
              <a:t>&lt;03.12.2023</a:t>
            </a:r>
            <a:r>
              <a:rPr lang="en-US" dirty="0">
                <a:solidFill>
                  <a:schemeClr val="bg2"/>
                </a:solidFill>
                <a:latin typeface="Abadi" panose="020B0604020104020204" pitchFamily="34" charset="0"/>
                <a:ea typeface="SF Pro" pitchFamily="2" charset="0"/>
                <a:cs typeface="SF Pro" pitchFamily="2" charset="0"/>
              </a:rPr>
              <a:t>&gt;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 Placeholder 2">
            <a:extLst>
              <a:ext uri="{FF2B5EF4-FFF2-40B4-BE49-F238E27FC236}">
                <a16:creationId xmlns:a16="http://schemas.microsoft.com/office/drawing/2014/main" id="{65AA19D9-245A-4A6B-7639-EA9FAF906E97}"/>
              </a:ext>
            </a:extLst>
          </p:cNvPr>
          <p:cNvSpPr txBox="1">
            <a:spLocks/>
          </p:cNvSpPr>
          <p:nvPr/>
        </p:nvSpPr>
        <p:spPr>
          <a:xfrm>
            <a:off x="922411" y="1792288"/>
            <a:ext cx="3932238" cy="381158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000" dirty="0">
              <a:solidFill>
                <a:schemeClr val="accent3">
                  <a:lumMod val="25000"/>
                </a:schemeClr>
              </a:solidFill>
              <a:latin typeface="Abadi"/>
            </a:endParaRPr>
          </a:p>
          <a:p>
            <a:r>
              <a:rPr lang="en-US" sz="2400" dirty="0">
                <a:hlinkClick r:id="rId3"/>
              </a:rPr>
              <a:t>Link to GitHub </a:t>
            </a:r>
            <a:r>
              <a:rPr lang="en-US" sz="2400" dirty="0" err="1">
                <a:hlinkClick r:id="rId3"/>
              </a:rPr>
              <a:t>jupyter</a:t>
            </a:r>
            <a:r>
              <a:rPr lang="en-US" sz="2400" dirty="0">
                <a:hlinkClick r:id="rId3"/>
              </a:rPr>
              <a:t> notebook</a:t>
            </a:r>
            <a:endParaRPr lang="en-US" sz="2400" dirty="0"/>
          </a:p>
          <a:p>
            <a:r>
              <a:rPr lang="en-US" sz="2400" dirty="0"/>
              <a:t>Transformed raw data into useful data regarding occurrence for each orbit, outcomes of launches, etc.</a:t>
            </a:r>
          </a:p>
          <a:p>
            <a:r>
              <a:rPr lang="en-US" sz="2400" dirty="0"/>
              <a:t>Exported it to csv file</a:t>
            </a:r>
          </a:p>
        </p:txBody>
      </p:sp>
      <p:graphicFrame>
        <p:nvGraphicFramePr>
          <p:cNvPr id="3" name="Diagram 2">
            <a:extLst>
              <a:ext uri="{FF2B5EF4-FFF2-40B4-BE49-F238E27FC236}">
                <a16:creationId xmlns:a16="http://schemas.microsoft.com/office/drawing/2014/main" id="{85BE6A1A-844E-3A32-64EE-33CC7ED7E7A6}"/>
              </a:ext>
            </a:extLst>
          </p:cNvPr>
          <p:cNvGraphicFramePr/>
          <p:nvPr>
            <p:extLst>
              <p:ext uri="{D42A27DB-BD31-4B8C-83A1-F6EECF244321}">
                <p14:modId xmlns:p14="http://schemas.microsoft.com/office/powerpoint/2010/main" val="1270742471"/>
              </p:ext>
            </p:extLst>
          </p:nvPr>
        </p:nvGraphicFramePr>
        <p:xfrm>
          <a:off x="5544852" y="1780435"/>
          <a:ext cx="6339840" cy="42451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 Placeholder 2">
            <a:extLst>
              <a:ext uri="{FF2B5EF4-FFF2-40B4-BE49-F238E27FC236}">
                <a16:creationId xmlns:a16="http://schemas.microsoft.com/office/drawing/2014/main" id="{119C3CB2-CE10-068A-63A9-38C3F037EDA1}"/>
              </a:ext>
            </a:extLst>
          </p:cNvPr>
          <p:cNvSpPr txBox="1">
            <a:spLocks/>
          </p:cNvSpPr>
          <p:nvPr/>
        </p:nvSpPr>
        <p:spPr>
          <a:xfrm>
            <a:off x="922411" y="1792288"/>
            <a:ext cx="3932238" cy="381158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000" dirty="0">
              <a:solidFill>
                <a:schemeClr val="accent3">
                  <a:lumMod val="25000"/>
                </a:schemeClr>
              </a:solidFill>
              <a:latin typeface="Abadi"/>
            </a:endParaRPr>
          </a:p>
          <a:p>
            <a:r>
              <a:rPr lang="en-US" sz="2400" dirty="0">
                <a:hlinkClick r:id="rId3"/>
              </a:rPr>
              <a:t>Link to GitHub </a:t>
            </a:r>
            <a:r>
              <a:rPr lang="en-US" sz="2400" dirty="0" err="1">
                <a:hlinkClick r:id="rId3"/>
              </a:rPr>
              <a:t>jupyter</a:t>
            </a:r>
            <a:r>
              <a:rPr lang="en-US" sz="2400" dirty="0">
                <a:hlinkClick r:id="rId3"/>
              </a:rPr>
              <a:t> notebook</a:t>
            </a:r>
            <a:endParaRPr lang="en-US" sz="2400" dirty="0"/>
          </a:p>
          <a:p>
            <a:r>
              <a:rPr lang="en-US" sz="2400" dirty="0"/>
              <a:t>Visualized different relationships between Launches and Orbits, outcome information, </a:t>
            </a:r>
            <a:r>
              <a:rPr lang="en-US" sz="2400" dirty="0" err="1"/>
              <a:t>etc</a:t>
            </a:r>
            <a:endParaRPr lang="en-US" sz="2400" dirty="0"/>
          </a:p>
        </p:txBody>
      </p:sp>
      <p:graphicFrame>
        <p:nvGraphicFramePr>
          <p:cNvPr id="6" name="Diagram 5">
            <a:extLst>
              <a:ext uri="{FF2B5EF4-FFF2-40B4-BE49-F238E27FC236}">
                <a16:creationId xmlns:a16="http://schemas.microsoft.com/office/drawing/2014/main" id="{CC67B43A-C940-8186-D02E-EEECC714B09C}"/>
              </a:ext>
            </a:extLst>
          </p:cNvPr>
          <p:cNvGraphicFramePr/>
          <p:nvPr>
            <p:extLst>
              <p:ext uri="{D42A27DB-BD31-4B8C-83A1-F6EECF244321}">
                <p14:modId xmlns:p14="http://schemas.microsoft.com/office/powerpoint/2010/main" val="3084997804"/>
              </p:ext>
            </p:extLst>
          </p:nvPr>
        </p:nvGraphicFramePr>
        <p:xfrm>
          <a:off x="5544852" y="1780435"/>
          <a:ext cx="6339840" cy="42451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 Placeholder 2">
            <a:extLst>
              <a:ext uri="{FF2B5EF4-FFF2-40B4-BE49-F238E27FC236}">
                <a16:creationId xmlns:a16="http://schemas.microsoft.com/office/drawing/2014/main" id="{FAD594D8-C611-3C53-AE20-716C848DE9F3}"/>
              </a:ext>
            </a:extLst>
          </p:cNvPr>
          <p:cNvSpPr txBox="1">
            <a:spLocks/>
          </p:cNvSpPr>
          <p:nvPr/>
        </p:nvSpPr>
        <p:spPr>
          <a:xfrm>
            <a:off x="922411" y="1792288"/>
            <a:ext cx="3932238" cy="381158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000" dirty="0">
              <a:solidFill>
                <a:schemeClr val="accent3">
                  <a:lumMod val="25000"/>
                </a:schemeClr>
              </a:solidFill>
              <a:latin typeface="Abadi"/>
            </a:endParaRPr>
          </a:p>
          <a:p>
            <a:r>
              <a:rPr lang="en-US" sz="2400" dirty="0">
                <a:hlinkClick r:id="rId3"/>
              </a:rPr>
              <a:t>Link to GitHub </a:t>
            </a:r>
            <a:r>
              <a:rPr lang="en-US" sz="2400" dirty="0" err="1">
                <a:hlinkClick r:id="rId3"/>
              </a:rPr>
              <a:t>jupyter</a:t>
            </a:r>
            <a:r>
              <a:rPr lang="en-US" sz="2400" dirty="0">
                <a:hlinkClick r:id="rId3"/>
              </a:rPr>
              <a:t> notebook</a:t>
            </a:r>
            <a:endParaRPr lang="en-US" sz="2400" dirty="0"/>
          </a:p>
          <a:p>
            <a:r>
              <a:rPr lang="en-US" sz="2400" dirty="0"/>
              <a:t>Queried useful info for data visualization</a:t>
            </a:r>
          </a:p>
        </p:txBody>
      </p:sp>
      <p:graphicFrame>
        <p:nvGraphicFramePr>
          <p:cNvPr id="6" name="Diagram 5">
            <a:extLst>
              <a:ext uri="{FF2B5EF4-FFF2-40B4-BE49-F238E27FC236}">
                <a16:creationId xmlns:a16="http://schemas.microsoft.com/office/drawing/2014/main" id="{F8B13BD2-6472-70C0-CDE6-49D650E42143}"/>
              </a:ext>
            </a:extLst>
          </p:cNvPr>
          <p:cNvGraphicFramePr/>
          <p:nvPr>
            <p:extLst>
              <p:ext uri="{D42A27DB-BD31-4B8C-83A1-F6EECF244321}">
                <p14:modId xmlns:p14="http://schemas.microsoft.com/office/powerpoint/2010/main" val="291685682"/>
              </p:ext>
            </p:extLst>
          </p:nvPr>
        </p:nvGraphicFramePr>
        <p:xfrm>
          <a:off x="5544852" y="1780435"/>
          <a:ext cx="6339840" cy="42451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51291" y="2088200"/>
            <a:ext cx="8130149" cy="1914840"/>
          </a:xfrm>
          <a:prstGeom prst="rect">
            <a:avLst/>
          </a:prstGeom>
        </p:spPr>
        <p:txBody>
          <a:bodyPr>
            <a:normAutofit/>
          </a:bodyPr>
          <a:lstStyle/>
          <a:p>
            <a:pPr>
              <a:lnSpc>
                <a:spcPct val="100000"/>
              </a:lnSpc>
              <a:spcBef>
                <a:spcPts val="1400"/>
              </a:spcBef>
            </a:pPr>
            <a:r>
              <a:rPr kumimoji="0" lang="en-US" altLang="en-US" sz="1600" b="0" i="0" u="none" strike="noStrike" cap="none" normalizeH="0" baseline="0" dirty="0">
                <a:ln>
                  <a:noFill/>
                </a:ln>
                <a:effectLst/>
                <a:latin typeface="Abadi" panose="020B0604020104020204" pitchFamily="34" charset="0"/>
              </a:rPr>
              <a:t>Created a blue circle at NASA Johnson Space Center's coordinate with a popup label showing its name</a:t>
            </a:r>
          </a:p>
          <a:p>
            <a:pPr>
              <a:lnSpc>
                <a:spcPct val="100000"/>
              </a:lnSpc>
              <a:spcBef>
                <a:spcPts val="1400"/>
              </a:spcBef>
            </a:pPr>
            <a:r>
              <a:rPr kumimoji="0" lang="en-US" altLang="en-US" sz="1600" b="0" i="0" u="none" strike="noStrike" cap="none" normalizeH="0" baseline="0" dirty="0">
                <a:ln>
                  <a:noFill/>
                </a:ln>
                <a:effectLst/>
                <a:latin typeface="Abadi" panose="020B0604020104020204" pitchFamily="34" charset="0"/>
              </a:rPr>
              <a:t>For each launch site, I added a Circle object based on its coordinate (Lat, Long) values. In addition,  I added the Launch site name as a popup label</a:t>
            </a:r>
          </a:p>
          <a:p>
            <a:pPr>
              <a:lnSpc>
                <a:spcPct val="100000"/>
              </a:lnSpc>
              <a:spcBef>
                <a:spcPts val="1400"/>
              </a:spcBef>
            </a:pPr>
            <a:r>
              <a:rPr lang="en-US" altLang="en-US" sz="1600" dirty="0">
                <a:latin typeface="Abadi" panose="020B0604020104020204" pitchFamily="34" charset="0"/>
              </a:rPr>
              <a:t>Calculated the distance from each launch site to the equator line</a:t>
            </a:r>
            <a:endParaRPr lang="en-US" sz="1800" dirty="0">
              <a:latin typeface="Abadi" panose="020B0604020104020204" pitchFamily="34" charset="0"/>
            </a:endParaRPr>
          </a:p>
          <a:p>
            <a:endParaRPr lang="en-US" sz="1800" dirty="0">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8" name="TextBox 7">
            <a:extLst>
              <a:ext uri="{FF2B5EF4-FFF2-40B4-BE49-F238E27FC236}">
                <a16:creationId xmlns:a16="http://schemas.microsoft.com/office/drawing/2014/main" id="{A64C3778-0EC2-FA00-F94B-CA9893441B46}"/>
              </a:ext>
            </a:extLst>
          </p:cNvPr>
          <p:cNvSpPr txBox="1"/>
          <p:nvPr/>
        </p:nvSpPr>
        <p:spPr>
          <a:xfrm>
            <a:off x="985520" y="4260334"/>
            <a:ext cx="6096000" cy="369332"/>
          </a:xfrm>
          <a:prstGeom prst="rect">
            <a:avLst/>
          </a:prstGeom>
          <a:noFill/>
        </p:spPr>
        <p:txBody>
          <a:bodyPr wrap="square">
            <a:spAutoFit/>
          </a:bodyPr>
          <a:lstStyle/>
          <a:p>
            <a:r>
              <a:rPr lang="en-US" sz="1800" dirty="0">
                <a:hlinkClick r:id="rId3"/>
              </a:rPr>
              <a:t>Link to GitHub </a:t>
            </a:r>
            <a:r>
              <a:rPr lang="en-US" sz="1800" dirty="0" err="1">
                <a:hlinkClick r:id="rId3"/>
              </a:rPr>
              <a:t>jupyter</a:t>
            </a:r>
            <a:r>
              <a:rPr lang="en-US" sz="1800" dirty="0">
                <a:hlinkClick r:id="rId3"/>
              </a:rPr>
              <a:t> notebook</a:t>
            </a:r>
            <a:endParaRPr lang="en-US" sz="1800" dirty="0"/>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added Success vs Failed Launches for all sites (combined or individual)</a:t>
            </a:r>
          </a:p>
          <a:p>
            <a:pPr>
              <a:lnSpc>
                <a:spcPct val="100000"/>
              </a:lnSpc>
              <a:spcBef>
                <a:spcPts val="1400"/>
              </a:spcBef>
            </a:pPr>
            <a:r>
              <a:rPr lang="en-US" sz="2200" dirty="0">
                <a:solidFill>
                  <a:schemeClr val="accent3">
                    <a:lumMod val="25000"/>
                  </a:schemeClr>
                </a:solidFill>
                <a:latin typeface="Abadi" panose="020B0604020104020204" pitchFamily="34" charset="0"/>
              </a:rPr>
              <a:t>Total success launches by site</a:t>
            </a:r>
          </a:p>
          <a:p>
            <a:pPr>
              <a:lnSpc>
                <a:spcPct val="100000"/>
              </a:lnSpc>
              <a:spcBef>
                <a:spcPts val="1400"/>
              </a:spcBef>
            </a:pPr>
            <a:r>
              <a:rPr lang="en-US" sz="2200" dirty="0">
                <a:solidFill>
                  <a:schemeClr val="accent3">
                    <a:lumMod val="25000"/>
                  </a:schemeClr>
                </a:solidFill>
                <a:latin typeface="Abadi" panose="020B0604020104020204" pitchFamily="34" charset="0"/>
              </a:rPr>
              <a:t>A payload range (kg) criteria with live visualization depending on the value selected</a:t>
            </a:r>
          </a:p>
          <a:p>
            <a:pPr>
              <a:lnSpc>
                <a:spcPct val="100000"/>
              </a:lnSpc>
              <a:spcBef>
                <a:spcPts val="1400"/>
              </a:spcBef>
            </a:pPr>
            <a:r>
              <a:rPr lang="en-US" sz="2200" dirty="0">
                <a:solidFill>
                  <a:schemeClr val="accent3">
                    <a:lumMod val="25000"/>
                  </a:schemeClr>
                </a:solidFill>
                <a:latin typeface="Abadi" panose="020B0604020104020204" pitchFamily="34" charset="0"/>
              </a:rPr>
              <a:t>Payload mass vs success for all sites (scatter plot)</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Box 1">
            <a:extLst>
              <a:ext uri="{FF2B5EF4-FFF2-40B4-BE49-F238E27FC236}">
                <a16:creationId xmlns:a16="http://schemas.microsoft.com/office/drawing/2014/main" id="{06EE2F51-7328-085A-11D7-0AF181F208C3}"/>
              </a:ext>
            </a:extLst>
          </p:cNvPr>
          <p:cNvSpPr txBox="1"/>
          <p:nvPr/>
        </p:nvSpPr>
        <p:spPr>
          <a:xfrm>
            <a:off x="985520" y="4260334"/>
            <a:ext cx="6096000" cy="369332"/>
          </a:xfrm>
          <a:prstGeom prst="rect">
            <a:avLst/>
          </a:prstGeom>
          <a:noFill/>
        </p:spPr>
        <p:txBody>
          <a:bodyPr wrap="square">
            <a:spAutoFit/>
          </a:bodyPr>
          <a:lstStyle/>
          <a:p>
            <a:r>
              <a:rPr lang="en-US" sz="1800" dirty="0">
                <a:hlinkClick r:id="rId3"/>
              </a:rPr>
              <a:t>Link to GitHub </a:t>
            </a:r>
            <a:r>
              <a:rPr lang="en-US" sz="1800" dirty="0" err="1">
                <a:hlinkClick r:id="rId3"/>
              </a:rPr>
              <a:t>jupyter</a:t>
            </a:r>
            <a:r>
              <a:rPr lang="en-US" sz="1800" dirty="0">
                <a:hlinkClick r:id="rId3"/>
              </a:rPr>
              <a:t> notebook</a:t>
            </a:r>
            <a:endParaRPr lang="en-US" sz="1800" dirty="0"/>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6" name="Diagram 5">
            <a:extLst>
              <a:ext uri="{FF2B5EF4-FFF2-40B4-BE49-F238E27FC236}">
                <a16:creationId xmlns:a16="http://schemas.microsoft.com/office/drawing/2014/main" id="{C9AD7B79-40F1-8AD2-0B92-175C86405C65}"/>
              </a:ext>
            </a:extLst>
          </p:cNvPr>
          <p:cNvGraphicFramePr/>
          <p:nvPr>
            <p:extLst>
              <p:ext uri="{D42A27DB-BD31-4B8C-83A1-F6EECF244321}">
                <p14:modId xmlns:p14="http://schemas.microsoft.com/office/powerpoint/2010/main" val="724627425"/>
              </p:ext>
            </p:extLst>
          </p:nvPr>
        </p:nvGraphicFramePr>
        <p:xfrm>
          <a:off x="5222240" y="1310640"/>
          <a:ext cx="6662452" cy="48063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ontent Placeholder 4">
            <a:extLst>
              <a:ext uri="{FF2B5EF4-FFF2-40B4-BE49-F238E27FC236}">
                <a16:creationId xmlns:a16="http://schemas.microsoft.com/office/drawing/2014/main" id="{7518C1D9-A706-A4FF-A00B-07D672FB6597}"/>
              </a:ext>
            </a:extLst>
          </p:cNvPr>
          <p:cNvSpPr txBox="1">
            <a:spLocks/>
          </p:cNvSpPr>
          <p:nvPr/>
        </p:nvSpPr>
        <p:spPr>
          <a:xfrm>
            <a:off x="139016" y="1765675"/>
            <a:ext cx="5888795"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000" dirty="0">
                <a:solidFill>
                  <a:schemeClr val="accent3">
                    <a:lumMod val="25000"/>
                  </a:schemeClr>
                </a:solidFill>
                <a:latin typeface="Abadi" panose="020B0604020104020204" pitchFamily="34" charset="0"/>
              </a:rPr>
              <a:t>Used Logistic Regression, SVM, Classification Tree, KNN algorithms for the split datasets (defining parameters </a:t>
            </a:r>
            <a:r>
              <a:rPr lang="en-US" sz="2000" dirty="0">
                <a:solidFill>
                  <a:schemeClr val="accent3">
                    <a:lumMod val="25000"/>
                  </a:schemeClr>
                </a:solidFill>
                <a:latin typeface="Abadi" panose="020B0604020104020204" pitchFamily="34" charset="0"/>
                <a:sym typeface="Wingdings" panose="05000000000000000000" pitchFamily="2" charset="2"/>
              </a:rPr>
              <a:t> </a:t>
            </a:r>
            <a:r>
              <a:rPr lang="en-US" sz="2000" dirty="0" err="1">
                <a:solidFill>
                  <a:schemeClr val="accent3">
                    <a:lumMod val="25000"/>
                  </a:schemeClr>
                </a:solidFill>
                <a:latin typeface="Abadi" panose="020B0604020104020204" pitchFamily="34" charset="0"/>
                <a:sym typeface="Wingdings" panose="05000000000000000000" pitchFamily="2" charset="2"/>
              </a:rPr>
              <a:t>GridSearch</a:t>
            </a:r>
            <a:r>
              <a:rPr lang="en-US" sz="2000" dirty="0">
                <a:solidFill>
                  <a:schemeClr val="accent3">
                    <a:lumMod val="25000"/>
                  </a:schemeClr>
                </a:solidFill>
                <a:latin typeface="Abadi" panose="020B0604020104020204" pitchFamily="34" charset="0"/>
                <a:sym typeface="Wingdings" panose="05000000000000000000" pitchFamily="2" charset="2"/>
              </a:rPr>
              <a:t> object  fit the training sets through </a:t>
            </a:r>
            <a:r>
              <a:rPr lang="en-US" sz="2000" dirty="0" err="1">
                <a:solidFill>
                  <a:schemeClr val="accent3">
                    <a:lumMod val="25000"/>
                  </a:schemeClr>
                </a:solidFill>
                <a:latin typeface="Abadi" panose="020B0604020104020204" pitchFamily="34" charset="0"/>
                <a:sym typeface="Wingdings" panose="05000000000000000000" pitchFamily="2" charset="2"/>
              </a:rPr>
              <a:t>GridSearch</a:t>
            </a:r>
            <a:r>
              <a:rPr lang="en-US" sz="2000" dirty="0">
                <a:solidFill>
                  <a:schemeClr val="accent3">
                    <a:lumMod val="25000"/>
                  </a:schemeClr>
                </a:solidFill>
                <a:latin typeface="Abadi" panose="020B0604020104020204" pitchFamily="34" charset="0"/>
                <a:sym typeface="Wingdings" panose="05000000000000000000" pitchFamily="2" charset="2"/>
              </a:rPr>
              <a:t>  print the best parameters and the accuracy  plot Confusion Matrix ) </a:t>
            </a:r>
          </a:p>
          <a:p>
            <a:pPr>
              <a:lnSpc>
                <a:spcPct val="100000"/>
              </a:lnSpc>
              <a:spcBef>
                <a:spcPts val="1400"/>
              </a:spcBef>
            </a:pPr>
            <a:endParaRPr lang="en-US" sz="2000" dirty="0">
              <a:solidFill>
                <a:schemeClr val="accent3">
                  <a:lumMod val="25000"/>
                </a:schemeClr>
              </a:solidFill>
              <a:latin typeface="Abadi" panose="020B0604020104020204" pitchFamily="34" charset="0"/>
              <a:sym typeface="Wingdings" panose="05000000000000000000" pitchFamily="2" charset="2"/>
            </a:endParaRPr>
          </a:p>
          <a:p>
            <a:pPr marL="0" indent="0">
              <a:lnSpc>
                <a:spcPct val="100000"/>
              </a:lnSpc>
              <a:spcBef>
                <a:spcPts val="1400"/>
              </a:spcBef>
              <a:buNone/>
            </a:pPr>
            <a:r>
              <a:rPr lang="en-US" sz="2000" dirty="0">
                <a:solidFill>
                  <a:schemeClr val="accent3">
                    <a:lumMod val="25000"/>
                  </a:schemeClr>
                </a:solidFill>
                <a:latin typeface="Abadi" panose="020B0604020104020204" pitchFamily="34" charset="0"/>
                <a:sym typeface="Wingdings" panose="05000000000000000000" pitchFamily="2" charset="2"/>
                <a:hlinkClick r:id="rId8"/>
              </a:rPr>
              <a:t>Link to GitHub</a:t>
            </a:r>
            <a:r>
              <a:rPr lang="en-US" sz="2000" dirty="0">
                <a:solidFill>
                  <a:schemeClr val="accent3">
                    <a:lumMod val="25000"/>
                  </a:schemeClr>
                </a:solidFill>
                <a:latin typeface="Abadi" panose="020B0604020104020204" pitchFamily="34" charset="0"/>
                <a:sym typeface="Wingdings" panose="05000000000000000000" pitchFamily="2" charset="2"/>
              </a:rPr>
              <a:t> </a:t>
            </a:r>
            <a:endParaRPr lang="en-US" sz="2400"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255373" y="1874520"/>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see from this scatter plot that CCAFS SLC 40 launch site had the most flight numbers and the most failed launches. KSC LC 39A has the best success rate </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1C67E88A-3697-B55A-5858-CC62FE350304}"/>
              </a:ext>
            </a:extLst>
          </p:cNvPr>
          <p:cNvPicPr>
            <a:picLocks noChangeAspect="1"/>
          </p:cNvPicPr>
          <p:nvPr/>
        </p:nvPicPr>
        <p:blipFill>
          <a:blip r:embed="rId3"/>
          <a:stretch>
            <a:fillRect/>
          </a:stretch>
        </p:blipFill>
        <p:spPr>
          <a:xfrm>
            <a:off x="6190647" y="1384776"/>
            <a:ext cx="5267325" cy="479107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see that VAFB SLC 4E launch site doesn’t have any launch over 10000 kg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CCAFS SLC 40 doesn’t have any launches between 7500 and approx. 12700 kg (payload mass), and has good launch success rate with payload mass over 15000 kgs along with KSC LC 39A </a:t>
            </a:r>
            <a:r>
              <a:rPr lang="en-US" sz="2200" dirty="0" err="1">
                <a:solidFill>
                  <a:schemeClr val="accent3">
                    <a:lumMod val="25000"/>
                  </a:schemeClr>
                </a:solidFill>
                <a:latin typeface="Abadi" panose="020B0604020104020204" pitchFamily="34" charset="0"/>
              </a:rPr>
              <a:t>launchsite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D0B8CF74-4136-57D0-EE7B-B807251CCA1A}"/>
              </a:ext>
            </a:extLst>
          </p:cNvPr>
          <p:cNvPicPr>
            <a:picLocks noChangeAspect="1"/>
          </p:cNvPicPr>
          <p:nvPr/>
        </p:nvPicPr>
        <p:blipFill>
          <a:blip r:embed="rId3"/>
          <a:stretch>
            <a:fillRect/>
          </a:stretch>
        </p:blipFill>
        <p:spPr>
          <a:xfrm>
            <a:off x="6368097" y="1359752"/>
            <a:ext cx="5267325" cy="480060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1854132"/>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see that only the first 4 Orbits have the perfect success rate (1), the 5</a:t>
            </a:r>
            <a:r>
              <a:rPr lang="en-US" sz="2200" baseline="30000" dirty="0">
                <a:solidFill>
                  <a:schemeClr val="accent3">
                    <a:lumMod val="25000"/>
                  </a:schemeClr>
                </a:solidFill>
                <a:latin typeface="Abadi" panose="020B0604020104020204" pitchFamily="34" charset="0"/>
              </a:rPr>
              <a:t>th</a:t>
            </a:r>
            <a:r>
              <a:rPr lang="en-US" sz="2200" dirty="0">
                <a:solidFill>
                  <a:schemeClr val="accent3">
                    <a:lumMod val="25000"/>
                  </a:schemeClr>
                </a:solidFill>
                <a:latin typeface="Abadi" panose="020B0604020104020204" pitchFamily="34" charset="0"/>
              </a:rPr>
              <a:t> one (VLEO) has a success rate of 0.8 and the rest of them have a success rate under 0,8 (SO orbit having the worst success rate – 0)</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4EAFDE1F-9EE6-E8EE-CD39-10AADF757B77}"/>
              </a:ext>
            </a:extLst>
          </p:cNvPr>
          <p:cNvPicPr>
            <a:picLocks noChangeAspect="1"/>
          </p:cNvPicPr>
          <p:nvPr/>
        </p:nvPicPr>
        <p:blipFill>
          <a:blip r:embed="rId3"/>
          <a:stretch>
            <a:fillRect/>
          </a:stretch>
        </p:blipFill>
        <p:spPr>
          <a:xfrm>
            <a:off x="3932238" y="1188036"/>
            <a:ext cx="8656002" cy="4905357"/>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ES-L1, HEO, SO, GEO orbits had only one flight number with only SO orbit having 0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VLEO (the most successful orbit) started at over 60 flights (this could be the result of the improvement process over the years and flights) + it had several flights comparing to other orbits like SO, MEO, SSO, GTO which had under 3 flights launched over the 60</a:t>
            </a:r>
            <a:r>
              <a:rPr lang="en-US" sz="2200" baseline="30000" dirty="0">
                <a:solidFill>
                  <a:schemeClr val="accent3">
                    <a:lumMod val="25000"/>
                  </a:schemeClr>
                </a:solidFill>
                <a:latin typeface="Abadi" panose="020B0604020104020204" pitchFamily="34" charset="0"/>
              </a:rPr>
              <a:t>th</a:t>
            </a:r>
            <a:r>
              <a:rPr lang="en-US" sz="2200" dirty="0">
                <a:solidFill>
                  <a:schemeClr val="accent3">
                    <a:lumMod val="25000"/>
                  </a:schemeClr>
                </a:solidFill>
                <a:latin typeface="Abadi" panose="020B0604020104020204" pitchFamily="34" charset="0"/>
              </a:rPr>
              <a:t> flight number</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08839BB2-E403-9661-30F1-C51B553572E8}"/>
              </a:ext>
            </a:extLst>
          </p:cNvPr>
          <p:cNvPicPr>
            <a:picLocks noChangeAspect="1"/>
          </p:cNvPicPr>
          <p:nvPr/>
        </p:nvPicPr>
        <p:blipFill>
          <a:blip r:embed="rId3"/>
          <a:stretch>
            <a:fillRect/>
          </a:stretch>
        </p:blipFill>
        <p:spPr>
          <a:xfrm>
            <a:off x="6520497" y="1301173"/>
            <a:ext cx="5267325" cy="472440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VLEO (the most successful orbit) had the highest Payload Mass (&gt;14000)</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82C71B81-F809-5668-62ED-043A0E9FBF09}"/>
              </a:ext>
            </a:extLst>
          </p:cNvPr>
          <p:cNvPicPr>
            <a:picLocks noChangeAspect="1"/>
          </p:cNvPicPr>
          <p:nvPr/>
        </p:nvPicPr>
        <p:blipFill>
          <a:blip r:embed="rId3"/>
          <a:stretch>
            <a:fillRect/>
          </a:stretch>
        </p:blipFill>
        <p:spPr>
          <a:xfrm>
            <a:off x="6642417" y="1291648"/>
            <a:ext cx="5267325" cy="473392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1711760"/>
            <a:ext cx="3932238" cy="3811588"/>
          </a:xfrm>
          <a:prstGeom prst="rect">
            <a:avLst/>
          </a:prstGeom>
        </p:spPr>
        <p:txBody>
          <a:bodyPr>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2010 to 2013 the progress was stagnating. Since 2013 the success went higher until 2014-2015 (stall) then it started to progress until 2017 when it had a regress until 2018.  2018-2019 was an increasing trend until 2019 when it slightly decreased (until 2020 – the last year we have the data on)</a:t>
            </a:r>
          </a:p>
          <a:p>
            <a:pPr>
              <a:lnSpc>
                <a:spcPct val="100000"/>
              </a:lnSpc>
              <a:spcBef>
                <a:spcPts val="1400"/>
              </a:spcBef>
            </a:pPr>
            <a:r>
              <a:rPr lang="en-US" sz="2200" dirty="0">
                <a:solidFill>
                  <a:schemeClr val="accent3">
                    <a:lumMod val="25000"/>
                  </a:schemeClr>
                </a:solidFill>
                <a:latin typeface="Abadi" panose="020B0604020104020204" pitchFamily="34" charset="0"/>
              </a:rPr>
              <a:t>Overall, the average launch success rate is increasingly higher. This shows a clear improvement in technology, methodology of SpaceX launches.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FFCEB19A-3650-5282-345B-4DDF65AC613E}"/>
              </a:ext>
            </a:extLst>
          </p:cNvPr>
          <p:cNvPicPr>
            <a:picLocks noChangeAspect="1"/>
          </p:cNvPicPr>
          <p:nvPr/>
        </p:nvPicPr>
        <p:blipFill>
          <a:blip r:embed="rId3"/>
          <a:stretch>
            <a:fillRect/>
          </a:stretch>
        </p:blipFill>
        <p:spPr>
          <a:xfrm>
            <a:off x="4503739" y="1303054"/>
            <a:ext cx="7512050" cy="4826626"/>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SELECT DISTINCT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FROM SPACEXTABLE</a:t>
            </a:r>
          </a:p>
          <a:p>
            <a:pPr>
              <a:lnSpc>
                <a:spcPct val="100000"/>
              </a:lnSpc>
              <a:spcBef>
                <a:spcPts val="1400"/>
              </a:spcBef>
            </a:pPr>
            <a:r>
              <a:rPr lang="en-US" sz="2200" dirty="0">
                <a:solidFill>
                  <a:schemeClr val="accent3">
                    <a:lumMod val="25000"/>
                  </a:schemeClr>
                </a:solidFill>
                <a:latin typeface="Abadi" panose="020B0604020104020204" pitchFamily="34" charset="0"/>
              </a:rPr>
              <a:t>'CCAFS LC-40’,</a:t>
            </a:r>
          </a:p>
          <a:p>
            <a:pPr>
              <a:lnSpc>
                <a:spcPct val="100000"/>
              </a:lnSpc>
              <a:spcBef>
                <a:spcPts val="1400"/>
              </a:spcBef>
            </a:pPr>
            <a:r>
              <a:rPr lang="en-US" sz="2200" dirty="0">
                <a:solidFill>
                  <a:schemeClr val="accent3">
                    <a:lumMod val="25000"/>
                  </a:schemeClr>
                </a:solidFill>
                <a:latin typeface="Abadi" panose="020B0604020104020204" pitchFamily="34" charset="0"/>
              </a:rPr>
              <a:t>'VAFB SLC-4E’</a:t>
            </a:r>
          </a:p>
          <a:p>
            <a:pPr>
              <a:lnSpc>
                <a:spcPct val="100000"/>
              </a:lnSpc>
              <a:spcBef>
                <a:spcPts val="1400"/>
              </a:spcBef>
            </a:pPr>
            <a:r>
              <a:rPr lang="en-US" sz="2200" dirty="0">
                <a:solidFill>
                  <a:schemeClr val="accent3">
                    <a:lumMod val="25000"/>
                  </a:schemeClr>
                </a:solidFill>
                <a:latin typeface="Abadi" panose="020B0604020104020204" pitchFamily="34" charset="0"/>
              </a:rPr>
              <a:t>'KSC LC-39A’</a:t>
            </a:r>
          </a:p>
          <a:p>
            <a:pPr>
              <a:lnSpc>
                <a:spcPct val="100000"/>
              </a:lnSpc>
              <a:spcBef>
                <a:spcPts val="1400"/>
              </a:spcBef>
            </a:pPr>
            <a:r>
              <a:rPr lang="en-US" sz="2200" dirty="0">
                <a:solidFill>
                  <a:schemeClr val="accent3">
                    <a:lumMod val="25000"/>
                  </a:schemeClr>
                </a:solidFill>
                <a:latin typeface="Abadi" panose="020B0604020104020204" pitchFamily="34" charset="0"/>
              </a:rPr>
              <a:t>'CCAFS SLC-40'</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21719" y="143954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5 examples of site names starting with ‘CCA’. The query involves useful data like </a:t>
            </a:r>
            <a:r>
              <a:rPr lang="en-US" sz="2200" dirty="0" err="1">
                <a:solidFill>
                  <a:schemeClr val="accent3">
                    <a:lumMod val="25000"/>
                  </a:schemeClr>
                </a:solidFill>
                <a:latin typeface="Abadi" panose="020B0604020104020204" pitchFamily="34" charset="0"/>
              </a:rPr>
              <a:t>date&amp;hour</a:t>
            </a:r>
            <a:r>
              <a:rPr lang="en-US" sz="2200" dirty="0">
                <a:solidFill>
                  <a:schemeClr val="accent3">
                    <a:lumMod val="25000"/>
                  </a:schemeClr>
                </a:solidFill>
                <a:latin typeface="Abadi" panose="020B0604020104020204" pitchFamily="34" charset="0"/>
              </a:rPr>
              <a:t> of the launch, </a:t>
            </a:r>
            <a:r>
              <a:rPr lang="en-US" sz="2200" dirty="0" err="1">
                <a:solidFill>
                  <a:schemeClr val="accent3">
                    <a:lumMod val="25000"/>
                  </a:schemeClr>
                </a:solidFill>
                <a:latin typeface="Abadi" panose="020B0604020104020204" pitchFamily="34" charset="0"/>
              </a:rPr>
              <a:t>BoosterVersion</a:t>
            </a:r>
            <a:r>
              <a:rPr lang="en-US" sz="2200" dirty="0">
                <a:solidFill>
                  <a:schemeClr val="accent3">
                    <a:lumMod val="25000"/>
                  </a:schemeClr>
                </a:solidFill>
                <a:latin typeface="Abadi" panose="020B0604020104020204" pitchFamily="34" charset="0"/>
              </a:rPr>
              <a:t>, site name, Outcome (success or failure)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6" name="TextBox 5">
            <a:extLst>
              <a:ext uri="{FF2B5EF4-FFF2-40B4-BE49-F238E27FC236}">
                <a16:creationId xmlns:a16="http://schemas.microsoft.com/office/drawing/2014/main" id="{D1D5AE14-6DED-938F-7B8F-1E3F0E66F3C7}"/>
              </a:ext>
            </a:extLst>
          </p:cNvPr>
          <p:cNvSpPr txBox="1"/>
          <p:nvPr/>
        </p:nvSpPr>
        <p:spPr>
          <a:xfrm>
            <a:off x="601948" y="2733892"/>
            <a:ext cx="11295412" cy="3693319"/>
          </a:xfrm>
          <a:prstGeom prst="rect">
            <a:avLst/>
          </a:prstGeom>
          <a:noFill/>
        </p:spPr>
        <p:txBody>
          <a:bodyPr wrap="square">
            <a:spAutoFit/>
          </a:bodyPr>
          <a:lstStyle/>
          <a:p>
            <a:r>
              <a:rPr lang="en-US" dirty="0"/>
              <a:t> * sqlite:///my_data1.db</a:t>
            </a:r>
          </a:p>
          <a:p>
            <a:r>
              <a:rPr lang="en-US" dirty="0"/>
              <a:t>Done.</a:t>
            </a:r>
          </a:p>
          <a:p>
            <a:endParaRPr lang="en-US" dirty="0"/>
          </a:p>
          <a:p>
            <a:r>
              <a:rPr lang="en-US" dirty="0"/>
              <a:t>[('2010-06-04', '18:45:00', 'F9 v1.0  B0003', 'CCAFS LC-40', 'Dragon Spacecraft Qualification Unit', 0, 'LEO', 'SpaceX', 'Success', 'Failure (parachute)'),</a:t>
            </a:r>
          </a:p>
          <a:p>
            <a:r>
              <a:rPr lang="en-US" dirty="0"/>
              <a:t> ('2010-12-08', '15:43:00', 'F9 v1.0  B0004', 'CCAFS LC-40', 'Dragon demo flight C1, two CubeSats, barrel of </a:t>
            </a:r>
            <a:r>
              <a:rPr lang="en-US" dirty="0" err="1"/>
              <a:t>Brouere</a:t>
            </a:r>
            <a:r>
              <a:rPr lang="en-US" dirty="0"/>
              <a:t> cheese', 0, 'LEO (ISS)', 'NASA (COTS) NRO', 'Success', 'Failure (parachute)'),</a:t>
            </a:r>
          </a:p>
          <a:p>
            <a:r>
              <a:rPr lang="en-US" dirty="0"/>
              <a:t> ('2012-05-22', '7:44:00', 'F9 v1.0  B0005', 'CCAFS LC-40', 'Dragon demo flight C2', 525, 'LEO (ISS)', 'NASA (COTS)', 'Success', 'No attempt'),</a:t>
            </a:r>
          </a:p>
          <a:p>
            <a:r>
              <a:rPr lang="en-US" dirty="0"/>
              <a:t> ('2012-10-08', '0:35:00', 'F9 v1.0  B0006', 'CCAFS LC-40', 'SpaceX CRS-1', 500, 'LEO (ISS)', 'NASA (CRS)', 'Success', 'No attempt'),</a:t>
            </a:r>
          </a:p>
          <a:p>
            <a:r>
              <a:rPr lang="en-US" dirty="0"/>
              <a:t> ('2013-03-01', '15:10:00', 'F9 v1.0  B0007', 'CCAFS LC-40', 'SpaceX CRS-2', 677, 'LEO (ISS)', 'NASA (CRS)', 'Success', 'No attempt')]</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total payload carried by boosters from NASA(CRS) </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TextBox 5">
            <a:extLst>
              <a:ext uri="{FF2B5EF4-FFF2-40B4-BE49-F238E27FC236}">
                <a16:creationId xmlns:a16="http://schemas.microsoft.com/office/drawing/2014/main" id="{D3391377-F53C-7511-F4FB-50FC143249FB}"/>
              </a:ext>
            </a:extLst>
          </p:cNvPr>
          <p:cNvSpPr txBox="1"/>
          <p:nvPr/>
        </p:nvSpPr>
        <p:spPr>
          <a:xfrm>
            <a:off x="1300480" y="3429000"/>
            <a:ext cx="6096000" cy="2031325"/>
          </a:xfrm>
          <a:prstGeom prst="rect">
            <a:avLst/>
          </a:prstGeom>
          <a:noFill/>
        </p:spPr>
        <p:txBody>
          <a:bodyPr wrap="square">
            <a:spAutoFit/>
          </a:bodyPr>
          <a:lstStyle/>
          <a:p>
            <a:r>
              <a:rPr lang="en-US" dirty="0">
                <a:latin typeface="Abadi" panose="020B0604020104020204" pitchFamily="34" charset="0"/>
              </a:rPr>
              <a:t> </a:t>
            </a:r>
            <a:r>
              <a:rPr kumimoji="0" lang="en-US" altLang="en-US" b="0" i="0" u="none" strike="noStrike" cap="none" normalizeH="0" baseline="0" dirty="0">
                <a:ln>
                  <a:noFill/>
                </a:ln>
                <a:effectLst/>
                <a:latin typeface="Abadi" panose="020B0604020104020204" pitchFamily="34" charset="0"/>
              </a:rPr>
              <a:t>%</a:t>
            </a:r>
            <a:r>
              <a:rPr kumimoji="0" lang="en-US" altLang="en-US" b="0" i="0" u="none" strike="noStrike" cap="none" normalizeH="0" baseline="0" dirty="0" err="1">
                <a:ln>
                  <a:noFill/>
                </a:ln>
                <a:effectLst/>
                <a:latin typeface="Abadi" panose="020B0604020104020204" pitchFamily="34" charset="0"/>
              </a:rPr>
              <a:t>sql</a:t>
            </a:r>
            <a:r>
              <a:rPr kumimoji="0" lang="en-US" altLang="en-US" b="0" i="0" u="none" strike="noStrike" cap="none" normalizeH="0" baseline="0" dirty="0">
                <a:ln>
                  <a:noFill/>
                </a:ln>
                <a:effectLst/>
                <a:latin typeface="Abadi" panose="020B0604020104020204" pitchFamily="34" charset="0"/>
              </a:rPr>
              <a:t> SELECT SUM(PAYLOAD_MASS__KG_) FROM SPACEXTABLE</a:t>
            </a:r>
            <a:br>
              <a:rPr kumimoji="0" lang="en-US" altLang="en-US" b="0" i="0" u="none" strike="noStrike" cap="none" normalizeH="0" baseline="0" dirty="0">
                <a:ln>
                  <a:noFill/>
                </a:ln>
                <a:effectLst/>
                <a:latin typeface="Abadi" panose="020B0604020104020204" pitchFamily="34" charset="0"/>
              </a:rPr>
            </a:br>
            <a:endParaRPr lang="en-US" dirty="0">
              <a:latin typeface="Abadi" panose="020B0604020104020204" pitchFamily="34" charset="0"/>
            </a:endParaRPr>
          </a:p>
          <a:p>
            <a:r>
              <a:rPr lang="en-US" dirty="0">
                <a:latin typeface="Abadi" panose="020B0604020104020204" pitchFamily="34" charset="0"/>
              </a:rPr>
              <a:t>* sqlite:///my_data1.db</a:t>
            </a:r>
          </a:p>
          <a:p>
            <a:r>
              <a:rPr lang="en-US" dirty="0">
                <a:latin typeface="Abadi" panose="020B0604020104020204" pitchFamily="34" charset="0"/>
              </a:rPr>
              <a:t>Done.</a:t>
            </a:r>
          </a:p>
          <a:p>
            <a:endParaRPr lang="en-US" dirty="0">
              <a:latin typeface="Abadi" panose="020B0604020104020204" pitchFamily="34" charset="0"/>
            </a:endParaRPr>
          </a:p>
          <a:p>
            <a:r>
              <a:rPr lang="en-US" b="1" dirty="0">
                <a:latin typeface="Abadi" panose="020B0604020104020204" pitchFamily="34" charset="0"/>
              </a:rPr>
              <a:t>619967 (kg)</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Average Payload Mass (kg) for Booster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6" name="TextBox 5">
            <a:extLst>
              <a:ext uri="{FF2B5EF4-FFF2-40B4-BE49-F238E27FC236}">
                <a16:creationId xmlns:a16="http://schemas.microsoft.com/office/drawing/2014/main" id="{9685CFD8-ADCB-7E70-7332-80202157AB0B}"/>
              </a:ext>
            </a:extLst>
          </p:cNvPr>
          <p:cNvSpPr txBox="1"/>
          <p:nvPr/>
        </p:nvSpPr>
        <p:spPr>
          <a:xfrm>
            <a:off x="1005840" y="3275876"/>
            <a:ext cx="6096000" cy="1200329"/>
          </a:xfrm>
          <a:prstGeom prst="rect">
            <a:avLst/>
          </a:prstGeom>
          <a:noFill/>
        </p:spPr>
        <p:txBody>
          <a:bodyPr wrap="square">
            <a:spAutoFit/>
          </a:bodyPr>
          <a:lstStyle/>
          <a:p>
            <a:r>
              <a:rPr lang="en-US" dirty="0"/>
              <a:t> * sqlite:///my_data1.db</a:t>
            </a:r>
          </a:p>
          <a:p>
            <a:r>
              <a:rPr lang="en-US" dirty="0"/>
              <a:t>Done.</a:t>
            </a:r>
          </a:p>
          <a:p>
            <a:endParaRPr lang="en-US" dirty="0"/>
          </a:p>
          <a:p>
            <a:r>
              <a:rPr lang="en-US" b="1" dirty="0"/>
              <a:t>2928.4 (kg)</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first successful ground landing date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6" name="TextBox 5">
            <a:extLst>
              <a:ext uri="{FF2B5EF4-FFF2-40B4-BE49-F238E27FC236}">
                <a16:creationId xmlns:a16="http://schemas.microsoft.com/office/drawing/2014/main" id="{AD918BEB-90F2-845A-6C0C-3EC9DFF287A2}"/>
              </a:ext>
            </a:extLst>
          </p:cNvPr>
          <p:cNvSpPr txBox="1"/>
          <p:nvPr/>
        </p:nvSpPr>
        <p:spPr>
          <a:xfrm>
            <a:off x="1584960" y="3631476"/>
            <a:ext cx="6096000" cy="1200329"/>
          </a:xfrm>
          <a:prstGeom prst="rect">
            <a:avLst/>
          </a:prstGeom>
          <a:noFill/>
        </p:spPr>
        <p:txBody>
          <a:bodyPr wrap="square">
            <a:spAutoFit/>
          </a:bodyPr>
          <a:lstStyle/>
          <a:p>
            <a:r>
              <a:rPr lang="en-US" dirty="0"/>
              <a:t> * sqlite:///my_data1.db</a:t>
            </a:r>
          </a:p>
          <a:p>
            <a:r>
              <a:rPr lang="en-US" dirty="0"/>
              <a:t>Done.</a:t>
            </a:r>
          </a:p>
          <a:p>
            <a:endParaRPr lang="en-US" dirty="0"/>
          </a:p>
          <a:p>
            <a:r>
              <a:rPr lang="en-US" dirty="0"/>
              <a:t>[('2015-12-22',)]</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Booster Versions where landing outcome was successful (drone ship) </a:t>
            </a:r>
            <a:r>
              <a:rPr lang="en-US" sz="2200" dirty="0">
                <a:solidFill>
                  <a:schemeClr val="accent3">
                    <a:lumMod val="25000"/>
                  </a:schemeClr>
                </a:solidFill>
                <a:latin typeface="Abadi"/>
                <a:sym typeface="Wingdings" panose="05000000000000000000" pitchFamily="2" charset="2"/>
              </a:rPr>
              <a:t> output below</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 * sqlite:///my_data1.db</a:t>
            </a:r>
          </a:p>
          <a:p>
            <a:pPr>
              <a:lnSpc>
                <a:spcPct val="100000"/>
              </a:lnSpc>
              <a:spcBef>
                <a:spcPts val="1400"/>
              </a:spcBef>
            </a:pPr>
            <a:r>
              <a:rPr lang="en-US" sz="2200" dirty="0">
                <a:solidFill>
                  <a:schemeClr val="accent3">
                    <a:lumMod val="25000"/>
                  </a:schemeClr>
                </a:solidFill>
                <a:latin typeface="Abadi"/>
              </a:rPr>
              <a:t>Done.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[('F9 FT B1022',), ('F9 FT B1026',), ('F9 FT  B1021.2',), ('F9 FT  B1031.2',)]</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graphicFrame>
        <p:nvGraphicFramePr>
          <p:cNvPr id="3" name="Diagram 2">
            <a:extLst>
              <a:ext uri="{FF2B5EF4-FFF2-40B4-BE49-F238E27FC236}">
                <a16:creationId xmlns:a16="http://schemas.microsoft.com/office/drawing/2014/main" id="{040197E6-7677-FC0F-3BD4-691DFFC4AE0A}"/>
              </a:ext>
            </a:extLst>
          </p:cNvPr>
          <p:cNvGraphicFramePr/>
          <p:nvPr>
            <p:extLst>
              <p:ext uri="{D42A27DB-BD31-4B8C-83A1-F6EECF244321}">
                <p14:modId xmlns:p14="http://schemas.microsoft.com/office/powerpoint/2010/main" val="2881270877"/>
              </p:ext>
            </p:extLst>
          </p:nvPr>
        </p:nvGraphicFramePr>
        <p:xfrm>
          <a:off x="124644" y="1325136"/>
          <a:ext cx="12067356" cy="77426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fontScale="5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 * sqlite:///my_data1.db</a:t>
            </a:r>
          </a:p>
          <a:p>
            <a:pPr>
              <a:lnSpc>
                <a:spcPct val="100000"/>
              </a:lnSpc>
              <a:spcBef>
                <a:spcPts val="1400"/>
              </a:spcBef>
            </a:pPr>
            <a:r>
              <a:rPr lang="en-US" sz="2200" dirty="0">
                <a:solidFill>
                  <a:schemeClr val="accent3">
                    <a:lumMod val="25000"/>
                  </a:schemeClr>
                </a:solidFill>
                <a:latin typeface="Abadi" panose="020B0604020104020204" pitchFamily="34" charset="0"/>
              </a:rPr>
              <a:t>Done.</a:t>
            </a:r>
          </a:p>
          <a:p>
            <a:pPr>
              <a:lnSpc>
                <a:spcPct val="100000"/>
              </a:lnSpc>
              <a:spcBef>
                <a:spcPts val="1400"/>
              </a:spcBef>
            </a:pPr>
            <a:r>
              <a:rPr lang="en-US" sz="2200" dirty="0">
                <a:solidFill>
                  <a:schemeClr val="accent3">
                    <a:lumMod val="25000"/>
                  </a:schemeClr>
                </a:solidFill>
                <a:latin typeface="Abadi" panose="020B0604020104020204" pitchFamily="34" charset="0"/>
              </a:rPr>
              <a:t> * sqlite:///my_data1.db</a:t>
            </a:r>
          </a:p>
          <a:p>
            <a:pPr>
              <a:lnSpc>
                <a:spcPct val="100000"/>
              </a:lnSpc>
              <a:spcBef>
                <a:spcPts val="1400"/>
              </a:spcBef>
            </a:pPr>
            <a:r>
              <a:rPr lang="en-US" sz="2200" dirty="0">
                <a:solidFill>
                  <a:schemeClr val="accent3">
                    <a:lumMod val="25000"/>
                  </a:schemeClr>
                </a:solidFill>
                <a:latin typeface="Abadi" panose="020B0604020104020204" pitchFamily="34" charset="0"/>
              </a:rPr>
              <a:t>Done.</a:t>
            </a:r>
          </a:p>
          <a:p>
            <a:pPr>
              <a:lnSpc>
                <a:spcPct val="100000"/>
              </a:lnSpc>
              <a:spcBef>
                <a:spcPts val="1400"/>
              </a:spcBef>
            </a:pP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 COUNT(</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 SUCESSFUL</a:t>
            </a:r>
          </a:p>
          <a:p>
            <a:pPr>
              <a:lnSpc>
                <a:spcPct val="100000"/>
              </a:lnSpc>
              <a:spcBef>
                <a:spcPts val="1400"/>
              </a:spcBef>
            </a:pP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         </a:t>
            </a:r>
            <a:r>
              <a:rPr lang="en-US" sz="2200" b="1" dirty="0">
                <a:solidFill>
                  <a:schemeClr val="accent3">
                    <a:lumMod val="25000"/>
                  </a:schemeClr>
                </a:solidFill>
                <a:latin typeface="Abadi" panose="020B0604020104020204" pitchFamily="34" charset="0"/>
              </a:rPr>
              <a:t> 100           </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 COUNT(</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 FAILED</a:t>
            </a:r>
          </a:p>
          <a:p>
            <a:pPr>
              <a:lnSpc>
                <a:spcPct val="100000"/>
              </a:lnSpc>
              <a:spcBef>
                <a:spcPts val="1400"/>
              </a:spcBef>
            </a:pP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         </a:t>
            </a:r>
            <a:r>
              <a:rPr lang="en-US" sz="2200" b="1" dirty="0">
                <a:solidFill>
                  <a:schemeClr val="accent3">
                    <a:lumMod val="25000"/>
                  </a:schemeClr>
                </a:solidFill>
                <a:latin typeface="Abadi" panose="020B0604020104020204" pitchFamily="34" charset="0"/>
              </a:rPr>
              <a:t>  1 </a:t>
            </a: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pSp>
        <p:nvGrpSpPr>
          <p:cNvPr id="19" name="Group 18">
            <a:extLst>
              <a:ext uri="{FF2B5EF4-FFF2-40B4-BE49-F238E27FC236}">
                <a16:creationId xmlns:a16="http://schemas.microsoft.com/office/drawing/2014/main" id="{BD1BA7F0-F105-FA9E-880A-10A3213FF52F}"/>
              </a:ext>
            </a:extLst>
          </p:cNvPr>
          <p:cNvGrpSpPr/>
          <p:nvPr/>
        </p:nvGrpSpPr>
        <p:grpSpPr>
          <a:xfrm>
            <a:off x="291830" y="1920791"/>
            <a:ext cx="14379923" cy="4937209"/>
            <a:chOff x="0" y="1378298"/>
            <a:chExt cx="14379923" cy="4937209"/>
          </a:xfrm>
        </p:grpSpPr>
        <p:sp>
          <p:nvSpPr>
            <p:cNvPr id="8" name="TextBox 7">
              <a:extLst>
                <a:ext uri="{FF2B5EF4-FFF2-40B4-BE49-F238E27FC236}">
                  <a16:creationId xmlns:a16="http://schemas.microsoft.com/office/drawing/2014/main" id="{115AB282-277F-6C82-04CB-CFDD398D5E68}"/>
                </a:ext>
              </a:extLst>
            </p:cNvPr>
            <p:cNvSpPr txBox="1"/>
            <p:nvPr/>
          </p:nvSpPr>
          <p:spPr>
            <a:xfrm>
              <a:off x="0" y="1386811"/>
              <a:ext cx="3956726" cy="4339650"/>
            </a:xfrm>
            <a:prstGeom prst="rect">
              <a:avLst/>
            </a:prstGeom>
            <a:noFill/>
          </p:spPr>
          <p:txBody>
            <a:bodyPr wrap="square">
              <a:spAutoFit/>
            </a:bodyPr>
            <a:lstStyle/>
            <a:p>
              <a:r>
                <a:rPr lang="en-US" sz="1200" dirty="0"/>
                <a:t>('F9 v1.0  B0003',),</a:t>
              </a:r>
            </a:p>
            <a:p>
              <a:r>
                <a:rPr lang="en-US" sz="1200" dirty="0"/>
                <a:t> ('F9 v1.0  B0004',),</a:t>
              </a:r>
            </a:p>
            <a:p>
              <a:r>
                <a:rPr lang="en-US" sz="1200" dirty="0"/>
                <a:t> ('F9 v1.0  B0005',),</a:t>
              </a:r>
            </a:p>
            <a:p>
              <a:r>
                <a:rPr lang="en-US" sz="1200" dirty="0"/>
                <a:t> ('F9 v1.0  B0006',),</a:t>
              </a:r>
            </a:p>
            <a:p>
              <a:r>
                <a:rPr lang="en-US" sz="1200" dirty="0"/>
                <a:t> ('F9 v1.0  B0007',),</a:t>
              </a:r>
            </a:p>
            <a:p>
              <a:r>
                <a:rPr lang="en-US" sz="1200" dirty="0"/>
                <a:t> ('F9 v1.1  B1003',),</a:t>
              </a:r>
            </a:p>
            <a:p>
              <a:r>
                <a:rPr lang="en-US" sz="1200" dirty="0"/>
                <a:t> ('F9 v1.1',),</a:t>
              </a:r>
            </a:p>
            <a:p>
              <a:r>
                <a:rPr lang="en-US" sz="1200" dirty="0"/>
                <a:t> ('F9 v1.1 B1011',),</a:t>
              </a:r>
            </a:p>
            <a:p>
              <a:r>
                <a:rPr lang="en-US" sz="1200" dirty="0"/>
                <a:t> ('F9 v1.1 B1010',),</a:t>
              </a:r>
            </a:p>
            <a:p>
              <a:r>
                <a:rPr lang="en-US" sz="1200" dirty="0"/>
                <a:t> ('F9 v1.1 B1012',),</a:t>
              </a:r>
            </a:p>
            <a:p>
              <a:r>
                <a:rPr lang="en-US" sz="1200" dirty="0"/>
                <a:t> ('F9 v1.1 B1013',),</a:t>
              </a:r>
            </a:p>
            <a:p>
              <a:r>
                <a:rPr lang="en-US" sz="1200" dirty="0"/>
                <a:t> ('F9 v1.1 B1014',),</a:t>
              </a:r>
            </a:p>
            <a:p>
              <a:r>
                <a:rPr lang="en-US" sz="1200" dirty="0"/>
                <a:t> ('F9 v1.1 B1015',),</a:t>
              </a:r>
            </a:p>
            <a:p>
              <a:r>
                <a:rPr lang="en-US" sz="1200" dirty="0"/>
                <a:t> ('F9 v1.1 B1016',),</a:t>
              </a:r>
            </a:p>
            <a:p>
              <a:r>
                <a:rPr lang="en-US" sz="1200" dirty="0"/>
                <a:t> ('F9 v1.1 B1018',),</a:t>
              </a:r>
            </a:p>
            <a:p>
              <a:r>
                <a:rPr lang="en-US" sz="1200" dirty="0"/>
                <a:t> ('F9 FT B1019',),</a:t>
              </a:r>
            </a:p>
            <a:p>
              <a:r>
                <a:rPr lang="en-US" sz="1200" dirty="0"/>
                <a:t> ('F9 v1.1 B1017',),</a:t>
              </a:r>
            </a:p>
            <a:p>
              <a:r>
                <a:rPr lang="en-US" sz="1200" dirty="0"/>
                <a:t> ('F9 FT B1020',),</a:t>
              </a:r>
            </a:p>
            <a:p>
              <a:r>
                <a:rPr lang="en-US" sz="1200" dirty="0"/>
                <a:t> ('F9 FT B1021.1',),</a:t>
              </a:r>
            </a:p>
            <a:p>
              <a:r>
                <a:rPr lang="en-US" sz="1200" dirty="0"/>
                <a:t> ('F9 FT B1022',),</a:t>
              </a:r>
            </a:p>
            <a:p>
              <a:r>
                <a:rPr lang="en-US" sz="1200" dirty="0"/>
                <a:t> ('F9 FT B1023.1',),</a:t>
              </a:r>
            </a:p>
            <a:p>
              <a:r>
                <a:rPr lang="en-US" sz="1200" dirty="0"/>
                <a:t> ('F9 FT B1024',),</a:t>
              </a:r>
            </a:p>
            <a:p>
              <a:r>
                <a:rPr lang="en-US" sz="1200" dirty="0"/>
                <a:t> ('F9 FT B1025.1',),</a:t>
              </a:r>
            </a:p>
          </p:txBody>
        </p:sp>
        <p:sp>
          <p:nvSpPr>
            <p:cNvPr id="10" name="TextBox 9">
              <a:extLst>
                <a:ext uri="{FF2B5EF4-FFF2-40B4-BE49-F238E27FC236}">
                  <a16:creationId xmlns:a16="http://schemas.microsoft.com/office/drawing/2014/main" id="{E9CE0BB1-770A-9764-5D04-0864B87B02A9}"/>
                </a:ext>
              </a:extLst>
            </p:cNvPr>
            <p:cNvSpPr txBox="1"/>
            <p:nvPr/>
          </p:nvSpPr>
          <p:spPr>
            <a:xfrm>
              <a:off x="2615530" y="1395324"/>
              <a:ext cx="6099242" cy="4339650"/>
            </a:xfrm>
            <a:prstGeom prst="rect">
              <a:avLst/>
            </a:prstGeom>
            <a:noFill/>
          </p:spPr>
          <p:txBody>
            <a:bodyPr wrap="square">
              <a:spAutoFit/>
            </a:bodyPr>
            <a:lstStyle/>
            <a:p>
              <a:r>
                <a:rPr lang="en-US" sz="1200"/>
                <a:t> ('F9 FT B1038.1',),</a:t>
              </a:r>
            </a:p>
            <a:p>
              <a:r>
                <a:rPr lang="en-US" sz="1200"/>
                <a:t> ('F9 B4 B1040.1',),</a:t>
              </a:r>
            </a:p>
            <a:p>
              <a:r>
                <a:rPr lang="en-US" sz="1200"/>
                <a:t> ('F9 B4 B1041.1',),</a:t>
              </a:r>
            </a:p>
            <a:p>
              <a:r>
                <a:rPr lang="en-US" sz="1200"/>
                <a:t> ('F9 FT  B1031.2',),</a:t>
              </a:r>
            </a:p>
            <a:p>
              <a:r>
                <a:rPr lang="en-US" sz="1200"/>
                <a:t> ('F9 B4 B1042.1',),</a:t>
              </a:r>
            </a:p>
            <a:p>
              <a:r>
                <a:rPr lang="en-US" sz="1200"/>
                <a:t> ('F9 FT  B1035.2',),</a:t>
              </a:r>
            </a:p>
            <a:p>
              <a:r>
                <a:rPr lang="en-US" sz="1200"/>
                <a:t> ('F9 FT  B1036.2',),</a:t>
              </a:r>
            </a:p>
            <a:p>
              <a:r>
                <a:rPr lang="en-US" sz="1200"/>
                <a:t> ('F9 B4 B1043.1',),</a:t>
              </a:r>
            </a:p>
            <a:p>
              <a:r>
                <a:rPr lang="en-US" sz="1200"/>
                <a:t> ('F9 FT  B1032.2',),</a:t>
              </a:r>
            </a:p>
            <a:p>
              <a:r>
                <a:rPr lang="en-US" sz="1200"/>
                <a:t> ('F9 FT  B1038.2',),</a:t>
              </a:r>
            </a:p>
            <a:p>
              <a:r>
                <a:rPr lang="en-US" sz="1200"/>
                <a:t> ('F9 B4 B1044',),</a:t>
              </a:r>
            </a:p>
            <a:p>
              <a:r>
                <a:rPr lang="en-US" sz="1200"/>
                <a:t> ('F9 B4  B1041.2',),</a:t>
              </a:r>
            </a:p>
            <a:p>
              <a:r>
                <a:rPr lang="en-US" sz="1200"/>
                <a:t> ('F9 B4  B1039.2',),</a:t>
              </a:r>
            </a:p>
            <a:p>
              <a:r>
                <a:rPr lang="en-US" sz="1200"/>
                <a:t> ('F9 B4 B1045.1',),</a:t>
              </a:r>
            </a:p>
            <a:p>
              <a:r>
                <a:rPr lang="en-US" sz="1200"/>
                <a:t> ('F9 B5  B1046.1',),</a:t>
              </a:r>
            </a:p>
            <a:p>
              <a:r>
                <a:rPr lang="en-US" sz="1200"/>
                <a:t> ('F9 B4  B1043.2',),</a:t>
              </a:r>
            </a:p>
            <a:p>
              <a:r>
                <a:rPr lang="en-US" sz="1200"/>
                <a:t> ('F9 B4  B1040.2',),</a:t>
              </a:r>
            </a:p>
            <a:p>
              <a:r>
                <a:rPr lang="en-US" sz="1200"/>
                <a:t> ('F9 B4 B1045.2',),</a:t>
              </a:r>
            </a:p>
            <a:p>
              <a:r>
                <a:rPr lang="en-US" sz="1200"/>
                <a:t> ('F9 B5B1047.1',),</a:t>
              </a:r>
            </a:p>
            <a:p>
              <a:r>
                <a:rPr lang="en-US" sz="1200"/>
                <a:t> ('F9 B5B1048.1',),</a:t>
              </a:r>
            </a:p>
            <a:p>
              <a:r>
                <a:rPr lang="en-US" sz="1200"/>
                <a:t> ('F9 B5 B1046.2',),</a:t>
              </a:r>
            </a:p>
            <a:p>
              <a:r>
                <a:rPr lang="en-US" sz="1200"/>
                <a:t> ('F9 B5B1049.1',),</a:t>
              </a:r>
            </a:p>
            <a:p>
              <a:r>
                <a:rPr lang="en-US" sz="1200"/>
                <a:t> ('F9 B5 B1048.2',),</a:t>
              </a:r>
              <a:endParaRPr lang="en-US" sz="1200" dirty="0"/>
            </a:p>
          </p:txBody>
        </p:sp>
        <p:sp>
          <p:nvSpPr>
            <p:cNvPr id="12" name="TextBox 11">
              <a:extLst>
                <a:ext uri="{FF2B5EF4-FFF2-40B4-BE49-F238E27FC236}">
                  <a16:creationId xmlns:a16="http://schemas.microsoft.com/office/drawing/2014/main" id="{E634DE01-BFCF-0615-6C0F-0F4FE1FDC980}"/>
                </a:ext>
              </a:extLst>
            </p:cNvPr>
            <p:cNvSpPr txBox="1"/>
            <p:nvPr/>
          </p:nvSpPr>
          <p:spPr>
            <a:xfrm>
              <a:off x="4936786" y="1395324"/>
              <a:ext cx="6099242" cy="2308324"/>
            </a:xfrm>
            <a:prstGeom prst="rect">
              <a:avLst/>
            </a:prstGeom>
            <a:noFill/>
          </p:spPr>
          <p:txBody>
            <a:bodyPr wrap="square">
              <a:spAutoFit/>
            </a:bodyPr>
            <a:lstStyle/>
            <a:p>
              <a:r>
                <a:rPr lang="en-US" sz="1200" dirty="0"/>
                <a:t>('F9 FT B1026',),</a:t>
              </a:r>
            </a:p>
            <a:p>
              <a:r>
                <a:rPr lang="en-US" sz="1200" dirty="0"/>
                <a:t> ('F9 FT B1029.1',),</a:t>
              </a:r>
            </a:p>
            <a:p>
              <a:r>
                <a:rPr lang="en-US" sz="1200" dirty="0"/>
                <a:t> ('F9 FT B1031.1',),</a:t>
              </a:r>
            </a:p>
            <a:p>
              <a:r>
                <a:rPr lang="en-US" sz="1200" dirty="0"/>
                <a:t> ('F9 FT B1030',),</a:t>
              </a:r>
            </a:p>
            <a:p>
              <a:r>
                <a:rPr lang="en-US" sz="1200" dirty="0"/>
                <a:t> ('F9 FT  B1021.2',),</a:t>
              </a:r>
            </a:p>
            <a:p>
              <a:r>
                <a:rPr lang="en-US" sz="1200" dirty="0"/>
                <a:t> ('F9 FT B1032.1',),</a:t>
              </a:r>
            </a:p>
            <a:p>
              <a:r>
                <a:rPr lang="en-US" sz="1200" dirty="0"/>
                <a:t> ('F9 FT B1034',),</a:t>
              </a:r>
            </a:p>
            <a:p>
              <a:r>
                <a:rPr lang="en-US" sz="1200" dirty="0"/>
                <a:t> ('F9 FT B1035.1',),</a:t>
              </a:r>
            </a:p>
            <a:p>
              <a:r>
                <a:rPr lang="en-US" sz="1200" dirty="0"/>
                <a:t> ('F9 FT  B1029.2',),</a:t>
              </a:r>
            </a:p>
            <a:p>
              <a:r>
                <a:rPr lang="en-US" sz="1200" dirty="0"/>
                <a:t> ('F9 FT B1036.1',),</a:t>
              </a:r>
            </a:p>
            <a:p>
              <a:r>
                <a:rPr lang="en-US" sz="1200" dirty="0"/>
                <a:t> ('F9 FT B1037',),</a:t>
              </a:r>
            </a:p>
            <a:p>
              <a:r>
                <a:rPr lang="en-US" sz="1200" dirty="0"/>
                <a:t> ('F9 B4 B1039.1',),</a:t>
              </a:r>
            </a:p>
          </p:txBody>
        </p:sp>
        <p:sp>
          <p:nvSpPr>
            <p:cNvPr id="14" name="TextBox 13">
              <a:extLst>
                <a:ext uri="{FF2B5EF4-FFF2-40B4-BE49-F238E27FC236}">
                  <a16:creationId xmlns:a16="http://schemas.microsoft.com/office/drawing/2014/main" id="{FEC5DA84-6EAD-556F-87F1-74671C1975ED}"/>
                </a:ext>
              </a:extLst>
            </p:cNvPr>
            <p:cNvSpPr txBox="1"/>
            <p:nvPr/>
          </p:nvSpPr>
          <p:spPr>
            <a:xfrm>
              <a:off x="4936786" y="3637851"/>
              <a:ext cx="6099242" cy="2677656"/>
            </a:xfrm>
            <a:prstGeom prst="rect">
              <a:avLst/>
            </a:prstGeom>
            <a:noFill/>
          </p:spPr>
          <p:txBody>
            <a:bodyPr wrap="square">
              <a:spAutoFit/>
            </a:bodyPr>
            <a:lstStyle/>
            <a:p>
              <a:r>
                <a:rPr lang="en-US" sz="1200" dirty="0"/>
                <a:t>('F9 B5 B1047.2',),</a:t>
              </a:r>
            </a:p>
            <a:p>
              <a:r>
                <a:rPr lang="en-US" sz="1200" dirty="0"/>
                <a:t> ('F9 B5 B1046.3',),</a:t>
              </a:r>
            </a:p>
            <a:p>
              <a:r>
                <a:rPr lang="en-US" sz="1200" dirty="0"/>
                <a:t> ('F9 B5B1050',),</a:t>
              </a:r>
            </a:p>
            <a:p>
              <a:r>
                <a:rPr lang="en-US" sz="1200" dirty="0"/>
                <a:t> ('F9 B5B1054',),</a:t>
              </a:r>
            </a:p>
            <a:p>
              <a:r>
                <a:rPr lang="en-US" sz="1200" dirty="0"/>
                <a:t> ('F9 B5 B1049.2',),</a:t>
              </a:r>
            </a:p>
            <a:p>
              <a:r>
                <a:rPr lang="en-US" sz="1200" dirty="0"/>
                <a:t> ('F9 B5 B1048.3',),</a:t>
              </a:r>
            </a:p>
            <a:p>
              <a:r>
                <a:rPr lang="en-US" sz="1200" dirty="0"/>
                <a:t> ('F9 B5B1051.1',),</a:t>
              </a:r>
            </a:p>
            <a:p>
              <a:r>
                <a:rPr lang="en-US" sz="1200" dirty="0"/>
                <a:t> ('F9 B5B1056.1 ',),</a:t>
              </a:r>
            </a:p>
            <a:p>
              <a:r>
                <a:rPr lang="en-US" sz="1200" dirty="0"/>
                <a:t> ('F9 B5 B1049.3',),</a:t>
              </a:r>
            </a:p>
            <a:p>
              <a:r>
                <a:rPr lang="en-US" sz="1200" dirty="0"/>
                <a:t> ('F9 B5 B1051.2 ',),</a:t>
              </a:r>
            </a:p>
            <a:p>
              <a:r>
                <a:rPr lang="en-US" sz="1200" dirty="0"/>
                <a:t> ('F9 B5 B1056.2 ',),</a:t>
              </a:r>
            </a:p>
            <a:p>
              <a:r>
                <a:rPr lang="en-US" sz="1200" dirty="0"/>
                <a:t> ('F9 B5 B1047.3 ',),</a:t>
              </a:r>
            </a:p>
            <a:p>
              <a:r>
                <a:rPr lang="en-US" sz="1200" dirty="0"/>
                <a:t> ('F9 B5 B1048.4',),</a:t>
              </a:r>
            </a:p>
            <a:p>
              <a:r>
                <a:rPr lang="en-US" sz="1200" dirty="0"/>
                <a:t> ('F9 B5B1059.1',),</a:t>
              </a:r>
            </a:p>
          </p:txBody>
        </p:sp>
        <p:sp>
          <p:nvSpPr>
            <p:cNvPr id="18" name="TextBox 17">
              <a:extLst>
                <a:ext uri="{FF2B5EF4-FFF2-40B4-BE49-F238E27FC236}">
                  <a16:creationId xmlns:a16="http://schemas.microsoft.com/office/drawing/2014/main" id="{8E5D741C-AAC9-5D14-2C54-073C7C14D4F5}"/>
                </a:ext>
              </a:extLst>
            </p:cNvPr>
            <p:cNvSpPr txBox="1"/>
            <p:nvPr/>
          </p:nvSpPr>
          <p:spPr>
            <a:xfrm>
              <a:off x="8280681" y="1378298"/>
              <a:ext cx="6099242" cy="4708981"/>
            </a:xfrm>
            <a:prstGeom prst="rect">
              <a:avLst/>
            </a:prstGeom>
            <a:noFill/>
          </p:spPr>
          <p:txBody>
            <a:bodyPr wrap="square">
              <a:spAutoFit/>
            </a:bodyPr>
            <a:lstStyle/>
            <a:p>
              <a:r>
                <a:rPr lang="en-US" sz="1200" dirty="0"/>
                <a:t>('F9 B5 B1056.3 ',),</a:t>
              </a:r>
            </a:p>
            <a:p>
              <a:r>
                <a:rPr lang="en-US" sz="1200" dirty="0"/>
                <a:t> ('F9 B5 B1049.4',),</a:t>
              </a:r>
            </a:p>
            <a:p>
              <a:r>
                <a:rPr lang="en-US" sz="1200" dirty="0"/>
                <a:t> ('F9 B5 B1046.4',),</a:t>
              </a:r>
            </a:p>
            <a:p>
              <a:r>
                <a:rPr lang="en-US" sz="1200" dirty="0"/>
                <a:t> ('F9 B5 B1051.3',),</a:t>
              </a:r>
            </a:p>
            <a:p>
              <a:r>
                <a:rPr lang="en-US" sz="1200" dirty="0"/>
                <a:t> ('F9 B5 B1056.4',),</a:t>
              </a:r>
            </a:p>
            <a:p>
              <a:r>
                <a:rPr lang="en-US" sz="1200" dirty="0"/>
                <a:t> ('F9 B5 B1059.2',),</a:t>
              </a:r>
            </a:p>
            <a:p>
              <a:r>
                <a:rPr lang="en-US" sz="1200" dirty="0"/>
                <a:t> ('F9 B5 B1048.5',),</a:t>
              </a:r>
            </a:p>
            <a:p>
              <a:r>
                <a:rPr lang="en-US" sz="1200" dirty="0"/>
                <a:t> ('F9 B5 B1051.4',),</a:t>
              </a:r>
            </a:p>
            <a:p>
              <a:r>
                <a:rPr lang="en-US" sz="1200" dirty="0"/>
                <a:t> ('F9 B5B1058.1 ',),</a:t>
              </a:r>
            </a:p>
            <a:p>
              <a:r>
                <a:rPr lang="en-US" sz="1200" dirty="0"/>
                <a:t> ('F9 B5 B1049.5',),</a:t>
              </a:r>
            </a:p>
            <a:p>
              <a:r>
                <a:rPr lang="en-US" sz="1200" dirty="0"/>
                <a:t> ('F9 B5 B1059.3',),</a:t>
              </a:r>
            </a:p>
            <a:p>
              <a:r>
                <a:rPr lang="en-US" sz="1200" dirty="0"/>
                <a:t> ('F9 B5B1060.1',),</a:t>
              </a:r>
            </a:p>
            <a:p>
              <a:r>
                <a:rPr lang="en-US" sz="1200" dirty="0"/>
                <a:t> ('F9 B5 B1058.2 ',),</a:t>
              </a:r>
            </a:p>
            <a:p>
              <a:r>
                <a:rPr lang="en-US" sz="1200" dirty="0"/>
                <a:t> ('F9 B5 B1051.5',),</a:t>
              </a:r>
            </a:p>
            <a:p>
              <a:r>
                <a:rPr lang="en-US" sz="1200" dirty="0"/>
                <a:t> ('F9 B5 B1049.6',),</a:t>
              </a:r>
            </a:p>
            <a:p>
              <a:r>
                <a:rPr lang="en-US" sz="1200" dirty="0"/>
                <a:t> ('F9 B5 B1059.4',),</a:t>
              </a:r>
            </a:p>
            <a:p>
              <a:r>
                <a:rPr lang="en-US" sz="1200" dirty="0"/>
                <a:t> ('F9 B5 B1060.2 ',),</a:t>
              </a:r>
            </a:p>
            <a:p>
              <a:r>
                <a:rPr lang="en-US" sz="1200" dirty="0"/>
                <a:t> ('F9 B5 B1058.3 ',),</a:t>
              </a:r>
            </a:p>
            <a:p>
              <a:r>
                <a:rPr lang="en-US" sz="1200" dirty="0"/>
                <a:t> ('F9 B5 B1051.6',),</a:t>
              </a:r>
            </a:p>
            <a:p>
              <a:r>
                <a:rPr lang="en-US" sz="1200" dirty="0"/>
                <a:t> ('F9 B5 B1060.3',),</a:t>
              </a:r>
            </a:p>
            <a:p>
              <a:r>
                <a:rPr lang="en-US" sz="1200" dirty="0"/>
                <a:t> ('F9 B5B1062.1',),</a:t>
              </a:r>
            </a:p>
            <a:p>
              <a:r>
                <a:rPr lang="en-US" sz="1200" dirty="0"/>
                <a:t> ('F9 B5B1061.1 ',),</a:t>
              </a:r>
            </a:p>
            <a:p>
              <a:r>
                <a:rPr lang="en-US" sz="1200" dirty="0"/>
                <a:t> ('F9 B5B1063.1',),</a:t>
              </a:r>
            </a:p>
            <a:p>
              <a:r>
                <a:rPr lang="en-US" sz="1200" dirty="0"/>
                <a:t> ('F9 B5 B1049.7 ',),</a:t>
              </a:r>
            </a:p>
            <a:p>
              <a:r>
                <a:rPr lang="en-US" sz="1200" dirty="0"/>
                <a:t> ('F9 B5 B1058.4 ',)]</a:t>
              </a:r>
            </a:p>
          </p:txBody>
        </p:sp>
      </p:grpSp>
      <p:sp>
        <p:nvSpPr>
          <p:cNvPr id="20" name="TextBox 19">
            <a:extLst>
              <a:ext uri="{FF2B5EF4-FFF2-40B4-BE49-F238E27FC236}">
                <a16:creationId xmlns:a16="http://schemas.microsoft.com/office/drawing/2014/main" id="{D21773DE-1F84-EA9E-F2FC-5F334C5EE2A7}"/>
              </a:ext>
            </a:extLst>
          </p:cNvPr>
          <p:cNvSpPr txBox="1"/>
          <p:nvPr/>
        </p:nvSpPr>
        <p:spPr>
          <a:xfrm>
            <a:off x="603115" y="1410511"/>
            <a:ext cx="9737387" cy="369332"/>
          </a:xfrm>
          <a:prstGeom prst="rect">
            <a:avLst/>
          </a:prstGeom>
          <a:noFill/>
        </p:spPr>
        <p:txBody>
          <a:bodyPr wrap="square" rtlCol="0">
            <a:spAutoFit/>
          </a:bodyPr>
          <a:lstStyle/>
          <a:p>
            <a:r>
              <a:rPr lang="en-US" b="1" dirty="0"/>
              <a:t>Selected all the distinct names of boosters that carried the max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 * sqlite:///my_data1.db</a:t>
            </a:r>
          </a:p>
          <a:p>
            <a:pPr>
              <a:lnSpc>
                <a:spcPct val="100000"/>
              </a:lnSpc>
              <a:spcBef>
                <a:spcPts val="1400"/>
              </a:spcBef>
            </a:pPr>
            <a:r>
              <a:rPr lang="en-US" sz="2200" dirty="0">
                <a:solidFill>
                  <a:schemeClr val="accent3">
                    <a:lumMod val="25000"/>
                  </a:schemeClr>
                </a:solidFill>
                <a:latin typeface="Abadi"/>
              </a:rPr>
              <a:t>Done.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[('01', 'Failure (drone ship)', 'F9 v1.1 B1012', 'CCAFS LC-40'),</a:t>
            </a:r>
          </a:p>
          <a:p>
            <a:pPr>
              <a:lnSpc>
                <a:spcPct val="100000"/>
              </a:lnSpc>
              <a:spcBef>
                <a:spcPts val="1400"/>
              </a:spcBef>
            </a:pPr>
            <a:r>
              <a:rPr lang="en-US" sz="2200" dirty="0">
                <a:solidFill>
                  <a:schemeClr val="accent3">
                    <a:lumMod val="25000"/>
                  </a:schemeClr>
                </a:solidFill>
                <a:latin typeface="Abadi"/>
              </a:rPr>
              <a:t> ('04', 'Failure (drone ship)', 'F9 v1.1 B1015', 'CCAFS LC-40')]</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77792"/>
            <a:ext cx="9745589" cy="4351338"/>
          </a:xfrm>
          <a:prstGeom prst="rect">
            <a:avLst/>
          </a:prstGeom>
        </p:spPr>
        <p:txBody>
          <a:bodyPr lIns="91440" tIns="45720" rIns="91440" bIns="45720" anchor="t"/>
          <a:lstStyle/>
          <a:p>
            <a:pPr>
              <a:lnSpc>
                <a:spcPct val="100000"/>
              </a:lnSpc>
              <a:spcBef>
                <a:spcPts val="1400"/>
              </a:spcBef>
            </a:pPr>
            <a:r>
              <a:rPr lang="en-US" sz="1600" b="1" dirty="0">
                <a:solidFill>
                  <a:schemeClr val="accent3">
                    <a:lumMod val="25000"/>
                  </a:schemeClr>
                </a:solidFill>
                <a:latin typeface="Abadi"/>
              </a:rPr>
              <a:t>Ranking landing outcomes (included the ones that didn’t attempt – no=10)</a:t>
            </a:r>
          </a:p>
          <a:p>
            <a:pPr>
              <a:lnSpc>
                <a:spcPct val="100000"/>
              </a:lnSpc>
              <a:spcBef>
                <a:spcPts val="1400"/>
              </a:spcBef>
            </a:pPr>
            <a:r>
              <a:rPr lang="en-US" sz="1600" dirty="0">
                <a:solidFill>
                  <a:schemeClr val="accent3">
                    <a:lumMod val="25000"/>
                  </a:schemeClr>
                </a:solidFill>
                <a:latin typeface="Abadi"/>
              </a:rPr>
              <a:t> * sqlite:///my_data1.db</a:t>
            </a:r>
          </a:p>
          <a:p>
            <a:pPr>
              <a:lnSpc>
                <a:spcPct val="100000"/>
              </a:lnSpc>
              <a:spcBef>
                <a:spcPts val="1400"/>
              </a:spcBef>
            </a:pPr>
            <a:r>
              <a:rPr lang="en-US" sz="1600" dirty="0">
                <a:solidFill>
                  <a:schemeClr val="accent3">
                    <a:lumMod val="25000"/>
                  </a:schemeClr>
                </a:solidFill>
                <a:latin typeface="Abadi"/>
              </a:rPr>
              <a:t>Done.</a:t>
            </a:r>
          </a:p>
          <a:p>
            <a:pPr>
              <a:lnSpc>
                <a:spcPct val="100000"/>
              </a:lnSpc>
              <a:spcBef>
                <a:spcPts val="1400"/>
              </a:spcBef>
            </a:pPr>
            <a:endParaRPr lang="en-US" sz="1600" dirty="0">
              <a:solidFill>
                <a:schemeClr val="accent3">
                  <a:lumMod val="25000"/>
                </a:schemeClr>
              </a:solidFill>
              <a:latin typeface="Abadi"/>
            </a:endParaRPr>
          </a:p>
          <a:p>
            <a:pPr>
              <a:lnSpc>
                <a:spcPct val="100000"/>
              </a:lnSpc>
              <a:spcBef>
                <a:spcPts val="1400"/>
              </a:spcBef>
            </a:pPr>
            <a:r>
              <a:rPr lang="en-US" sz="1600" dirty="0">
                <a:solidFill>
                  <a:schemeClr val="accent3">
                    <a:lumMod val="25000"/>
                  </a:schemeClr>
                </a:solidFill>
                <a:latin typeface="Abadi"/>
              </a:rPr>
              <a:t>[('No attempt', 10),</a:t>
            </a:r>
          </a:p>
          <a:p>
            <a:pPr>
              <a:lnSpc>
                <a:spcPct val="100000"/>
              </a:lnSpc>
              <a:spcBef>
                <a:spcPts val="1400"/>
              </a:spcBef>
            </a:pPr>
            <a:r>
              <a:rPr lang="en-US" sz="1600" dirty="0">
                <a:solidFill>
                  <a:schemeClr val="accent3">
                    <a:lumMod val="25000"/>
                  </a:schemeClr>
                </a:solidFill>
                <a:latin typeface="Abadi"/>
              </a:rPr>
              <a:t> ('Success (drone ship)', 5),</a:t>
            </a:r>
          </a:p>
          <a:p>
            <a:pPr>
              <a:lnSpc>
                <a:spcPct val="100000"/>
              </a:lnSpc>
              <a:spcBef>
                <a:spcPts val="1400"/>
              </a:spcBef>
            </a:pPr>
            <a:r>
              <a:rPr lang="en-US" sz="1600" dirty="0">
                <a:solidFill>
                  <a:schemeClr val="accent3">
                    <a:lumMod val="25000"/>
                  </a:schemeClr>
                </a:solidFill>
                <a:latin typeface="Abadi"/>
              </a:rPr>
              <a:t> ('Failure (drone ship)', 5),</a:t>
            </a:r>
          </a:p>
          <a:p>
            <a:pPr>
              <a:lnSpc>
                <a:spcPct val="100000"/>
              </a:lnSpc>
              <a:spcBef>
                <a:spcPts val="1400"/>
              </a:spcBef>
            </a:pPr>
            <a:r>
              <a:rPr lang="en-US" sz="1600" dirty="0">
                <a:solidFill>
                  <a:schemeClr val="accent3">
                    <a:lumMod val="25000"/>
                  </a:schemeClr>
                </a:solidFill>
                <a:latin typeface="Abadi"/>
              </a:rPr>
              <a:t> ('Success (ground pad)', 3),</a:t>
            </a:r>
          </a:p>
          <a:p>
            <a:pPr>
              <a:lnSpc>
                <a:spcPct val="100000"/>
              </a:lnSpc>
              <a:spcBef>
                <a:spcPts val="1400"/>
              </a:spcBef>
            </a:pPr>
            <a:r>
              <a:rPr lang="en-US" sz="1600" dirty="0">
                <a:solidFill>
                  <a:schemeClr val="accent3">
                    <a:lumMod val="25000"/>
                  </a:schemeClr>
                </a:solidFill>
                <a:latin typeface="Abadi"/>
              </a:rPr>
              <a:t> ('Controlled (ocean)', 3),</a:t>
            </a:r>
          </a:p>
          <a:p>
            <a:pPr>
              <a:lnSpc>
                <a:spcPct val="100000"/>
              </a:lnSpc>
              <a:spcBef>
                <a:spcPts val="1400"/>
              </a:spcBef>
            </a:pPr>
            <a:r>
              <a:rPr lang="en-US" sz="1600" dirty="0">
                <a:solidFill>
                  <a:schemeClr val="accent3">
                    <a:lumMod val="25000"/>
                  </a:schemeClr>
                </a:solidFill>
                <a:latin typeface="Abadi"/>
              </a:rPr>
              <a:t> ('Uncontrolled (ocean)', 2),</a:t>
            </a:r>
          </a:p>
          <a:p>
            <a:pPr>
              <a:lnSpc>
                <a:spcPct val="100000"/>
              </a:lnSpc>
              <a:spcBef>
                <a:spcPts val="1400"/>
              </a:spcBef>
            </a:pPr>
            <a:r>
              <a:rPr lang="en-US" sz="1600" dirty="0">
                <a:solidFill>
                  <a:schemeClr val="accent3">
                    <a:lumMod val="25000"/>
                  </a:schemeClr>
                </a:solidFill>
                <a:latin typeface="Abadi"/>
              </a:rPr>
              <a:t> ('Failure (parachute)', 2),</a:t>
            </a:r>
          </a:p>
          <a:p>
            <a:pPr>
              <a:lnSpc>
                <a:spcPct val="100000"/>
              </a:lnSpc>
              <a:spcBef>
                <a:spcPts val="1400"/>
              </a:spcBef>
            </a:pPr>
            <a:r>
              <a:rPr lang="en-US" sz="1600" dirty="0">
                <a:solidFill>
                  <a:schemeClr val="accent3">
                    <a:lumMod val="25000"/>
                  </a:schemeClr>
                </a:solidFill>
                <a:latin typeface="Abadi"/>
              </a:rPr>
              <a:t> ('Precluded (drone ship)', 1)]</a:t>
            </a:r>
            <a:endParaRPr lang="en-US" sz="16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marks on the map and the distance to equator line</a:t>
            </a:r>
          </a:p>
        </p:txBody>
      </p:sp>
      <p:pic>
        <p:nvPicPr>
          <p:cNvPr id="6" name="Picture 5">
            <a:extLst>
              <a:ext uri="{FF2B5EF4-FFF2-40B4-BE49-F238E27FC236}">
                <a16:creationId xmlns:a16="http://schemas.microsoft.com/office/drawing/2014/main" id="{39EAB0AF-EDE9-DF90-1024-DA79DE3A882E}"/>
              </a:ext>
            </a:extLst>
          </p:cNvPr>
          <p:cNvPicPr>
            <a:picLocks noChangeAspect="1"/>
          </p:cNvPicPr>
          <p:nvPr/>
        </p:nvPicPr>
        <p:blipFill>
          <a:blip r:embed="rId3"/>
          <a:stretch>
            <a:fillRect/>
          </a:stretch>
        </p:blipFill>
        <p:spPr>
          <a:xfrm>
            <a:off x="0" y="1719998"/>
            <a:ext cx="6673814" cy="5050454"/>
          </a:xfrm>
          <a:prstGeom prst="rect">
            <a:avLst/>
          </a:prstGeom>
        </p:spPr>
      </p:pic>
      <p:pic>
        <p:nvPicPr>
          <p:cNvPr id="8" name="Picture 7">
            <a:extLst>
              <a:ext uri="{FF2B5EF4-FFF2-40B4-BE49-F238E27FC236}">
                <a16:creationId xmlns:a16="http://schemas.microsoft.com/office/drawing/2014/main" id="{5E3AE9F1-9E1E-82CB-E7A0-9ACD76F7F045}"/>
              </a:ext>
            </a:extLst>
          </p:cNvPr>
          <p:cNvPicPr>
            <a:picLocks noChangeAspect="1"/>
          </p:cNvPicPr>
          <p:nvPr/>
        </p:nvPicPr>
        <p:blipFill>
          <a:blip r:embed="rId4"/>
          <a:stretch>
            <a:fillRect/>
          </a:stretch>
        </p:blipFill>
        <p:spPr>
          <a:xfrm>
            <a:off x="6714609" y="3982082"/>
            <a:ext cx="5477391" cy="2788370"/>
          </a:xfrm>
          <a:prstGeom prst="rect">
            <a:avLst/>
          </a:prstGeom>
        </p:spPr>
      </p:pic>
      <p:pic>
        <p:nvPicPr>
          <p:cNvPr id="10" name="Picture 9">
            <a:extLst>
              <a:ext uri="{FF2B5EF4-FFF2-40B4-BE49-F238E27FC236}">
                <a16:creationId xmlns:a16="http://schemas.microsoft.com/office/drawing/2014/main" id="{B69E76EB-D0E1-2CBF-D8A2-DDEE5C48A479}"/>
              </a:ext>
            </a:extLst>
          </p:cNvPr>
          <p:cNvPicPr>
            <a:picLocks noChangeAspect="1"/>
          </p:cNvPicPr>
          <p:nvPr/>
        </p:nvPicPr>
        <p:blipFill>
          <a:blip r:embed="rId5"/>
          <a:stretch>
            <a:fillRect/>
          </a:stretch>
        </p:blipFill>
        <p:spPr>
          <a:xfrm>
            <a:off x="7003230" y="1719998"/>
            <a:ext cx="2543530" cy="202910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525AEC-EEB3-BB42-E1CA-142C1D633BE5}"/>
              </a:ext>
            </a:extLst>
          </p:cNvPr>
          <p:cNvPicPr>
            <a:picLocks noChangeAspect="1"/>
          </p:cNvPicPr>
          <p:nvPr/>
        </p:nvPicPr>
        <p:blipFill>
          <a:blip r:embed="rId3"/>
          <a:stretch>
            <a:fillRect/>
          </a:stretch>
        </p:blipFill>
        <p:spPr>
          <a:xfrm>
            <a:off x="515988" y="1935805"/>
            <a:ext cx="11023645" cy="396525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of launches by site</a:t>
            </a:r>
          </a:p>
        </p:txBody>
      </p:sp>
    </p:spTree>
    <p:extLst>
      <p:ext uri="{BB962C8B-B14F-4D97-AF65-F5344CB8AC3E}">
        <p14:creationId xmlns:p14="http://schemas.microsoft.com/office/powerpoint/2010/main" val="7001329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KSC LC-39A detailed info</a:t>
            </a:r>
          </a:p>
        </p:txBody>
      </p:sp>
      <p:pic>
        <p:nvPicPr>
          <p:cNvPr id="4" name="Picture 3">
            <a:extLst>
              <a:ext uri="{FF2B5EF4-FFF2-40B4-BE49-F238E27FC236}">
                <a16:creationId xmlns:a16="http://schemas.microsoft.com/office/drawing/2014/main" id="{CE5E1325-3F5C-5FCF-CE0C-581DB2439D2B}"/>
              </a:ext>
            </a:extLst>
          </p:cNvPr>
          <p:cNvPicPr>
            <a:picLocks noChangeAspect="1"/>
          </p:cNvPicPr>
          <p:nvPr/>
        </p:nvPicPr>
        <p:blipFill>
          <a:blip r:embed="rId3"/>
          <a:stretch>
            <a:fillRect/>
          </a:stretch>
        </p:blipFill>
        <p:spPr>
          <a:xfrm>
            <a:off x="87549" y="2008223"/>
            <a:ext cx="12192000" cy="3561401"/>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a:t>
            </a:r>
          </a:p>
        </p:txBody>
      </p:sp>
      <p:pic>
        <p:nvPicPr>
          <p:cNvPr id="4" name="Picture 3">
            <a:extLst>
              <a:ext uri="{FF2B5EF4-FFF2-40B4-BE49-F238E27FC236}">
                <a16:creationId xmlns:a16="http://schemas.microsoft.com/office/drawing/2014/main" id="{8BF0B0B9-2850-2BF8-A7DC-4FFD82B24A89}"/>
              </a:ext>
            </a:extLst>
          </p:cNvPr>
          <p:cNvPicPr>
            <a:picLocks noChangeAspect="1"/>
          </p:cNvPicPr>
          <p:nvPr/>
        </p:nvPicPr>
        <p:blipFill>
          <a:blip r:embed="rId3"/>
          <a:stretch>
            <a:fillRect/>
          </a:stretch>
        </p:blipFill>
        <p:spPr>
          <a:xfrm>
            <a:off x="0" y="1981574"/>
            <a:ext cx="12192000" cy="367306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2" name="Content Placeholder 2">
            <a:extLst>
              <a:ext uri="{FF2B5EF4-FFF2-40B4-BE49-F238E27FC236}">
                <a16:creationId xmlns:a16="http://schemas.microsoft.com/office/drawing/2014/main" id="{0D82DACB-FFE7-86D2-3E2B-8FD2475C5C2D}"/>
              </a:ext>
            </a:extLst>
          </p:cNvPr>
          <p:cNvSpPr txBox="1">
            <a:spLocks/>
          </p:cNvSpPr>
          <p:nvPr/>
        </p:nvSpPr>
        <p:spPr>
          <a:xfrm>
            <a:off x="2015588" y="2203125"/>
            <a:ext cx="7125080" cy="2789344"/>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400" dirty="0">
                <a:solidFill>
                  <a:schemeClr val="accent3">
                    <a:lumMod val="25000"/>
                  </a:schemeClr>
                </a:solidFill>
                <a:latin typeface="Abadi" panose="020B0604020104020204" pitchFamily="34" charset="0"/>
              </a:rPr>
              <a:t>SpaceX has deployed several spaceships over the years. </a:t>
            </a:r>
          </a:p>
          <a:p>
            <a:pPr>
              <a:spcBef>
                <a:spcPts val="1400"/>
              </a:spcBef>
            </a:pPr>
            <a:r>
              <a:rPr lang="en-US" sz="2400" b="0" i="0" dirty="0">
                <a:solidFill>
                  <a:srgbClr val="333333"/>
                </a:solidFill>
                <a:effectLst/>
                <a:latin typeface="Source Sans Pro" panose="020B0503030403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a:t>
            </a:r>
            <a:endParaRPr lang="en-US" sz="2400" dirty="0">
              <a:solidFill>
                <a:schemeClr val="accent3">
                  <a:lumMod val="25000"/>
                </a:schemeClr>
              </a:solidFill>
              <a:latin typeface="Abadi" panose="020B0604020104020204" pitchFamily="34" charset="0"/>
            </a:endParaRPr>
          </a:p>
          <a:p>
            <a:pPr>
              <a:spcBef>
                <a:spcPts val="1400"/>
              </a:spcBef>
            </a:pPr>
            <a:r>
              <a:rPr lang="en-US" sz="2400" dirty="0">
                <a:solidFill>
                  <a:schemeClr val="accent3">
                    <a:lumMod val="25000"/>
                  </a:schemeClr>
                </a:solidFill>
                <a:latin typeface="Abadi" panose="020B0604020104020204" pitchFamily="34" charset="0"/>
              </a:rPr>
              <a:t>In this project we predict if the Falcon 9 stage will land successfully.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4A35867F-8D38-AC51-A267-07EC0485CD9A}"/>
              </a:ext>
            </a:extLst>
          </p:cNvPr>
          <p:cNvPicPr>
            <a:picLocks noChangeAspect="1"/>
          </p:cNvPicPr>
          <p:nvPr/>
        </p:nvPicPr>
        <p:blipFill>
          <a:blip r:embed="rId3"/>
          <a:stretch>
            <a:fillRect/>
          </a:stretch>
        </p:blipFill>
        <p:spPr>
          <a:xfrm>
            <a:off x="2193998" y="2660542"/>
            <a:ext cx="6520774" cy="4197458"/>
          </a:xfrm>
          <a:prstGeom prst="rect">
            <a:avLst/>
          </a:prstGeom>
        </p:spPr>
      </p:pic>
      <p:sp>
        <p:nvSpPr>
          <p:cNvPr id="7" name="TextBox 6">
            <a:extLst>
              <a:ext uri="{FF2B5EF4-FFF2-40B4-BE49-F238E27FC236}">
                <a16:creationId xmlns:a16="http://schemas.microsoft.com/office/drawing/2014/main" id="{BE66B554-0E48-BBE1-871A-A99F658615B8}"/>
              </a:ext>
            </a:extLst>
          </p:cNvPr>
          <p:cNvSpPr txBox="1"/>
          <p:nvPr/>
        </p:nvSpPr>
        <p:spPr>
          <a:xfrm>
            <a:off x="2618361" y="1317199"/>
            <a:ext cx="7655668" cy="1169551"/>
          </a:xfrm>
          <a:prstGeom prst="rect">
            <a:avLst/>
          </a:prstGeom>
          <a:noFill/>
        </p:spPr>
        <p:txBody>
          <a:bodyPr wrap="square">
            <a:spAutoFit/>
          </a:bodyPr>
          <a:lstStyle/>
          <a:p>
            <a:r>
              <a:rPr lang="en-US" sz="1400" dirty="0">
                <a:latin typeface="Abadi" panose="020B0604020104020204" pitchFamily="34" charset="0"/>
              </a:rPr>
              <a:t> Algorithm  Precision    Recall  F1-Score   ROC AUC</a:t>
            </a:r>
          </a:p>
          <a:p>
            <a:r>
              <a:rPr lang="en-US" sz="1400" dirty="0">
                <a:latin typeface="Abadi" panose="020B0604020104020204" pitchFamily="34" charset="0"/>
              </a:rPr>
              <a:t>0  Logistic Regression   0.800000  1.000000  0.888889  0.750000</a:t>
            </a:r>
          </a:p>
          <a:p>
            <a:r>
              <a:rPr lang="en-US" sz="1400" dirty="0">
                <a:latin typeface="Abadi" panose="020B0604020104020204" pitchFamily="34" charset="0"/>
              </a:rPr>
              <a:t>1                  SVM   0.800000  1.000000  0.888889  0.750000</a:t>
            </a:r>
          </a:p>
          <a:p>
            <a:r>
              <a:rPr lang="en-US" sz="1400" dirty="0">
                <a:latin typeface="Abadi" panose="020B0604020104020204" pitchFamily="34" charset="0"/>
              </a:rPr>
              <a:t>2        Decision Tree   0.909091  0.833333  0.869565  0.833333</a:t>
            </a:r>
          </a:p>
          <a:p>
            <a:r>
              <a:rPr lang="en-US" sz="1400" dirty="0">
                <a:latin typeface="Abadi" panose="020B0604020104020204" pitchFamily="34" charset="0"/>
              </a:rPr>
              <a:t>3                  KNN   0.800000  1.000000  0.888889  0.750000</a:t>
            </a:r>
          </a:p>
        </p:txBody>
      </p:sp>
    </p:spTree>
    <p:extLst>
      <p:ext uri="{BB962C8B-B14F-4D97-AF65-F5344CB8AC3E}">
        <p14:creationId xmlns:p14="http://schemas.microsoft.com/office/powerpoint/2010/main" val="24594460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FBCAB958-3069-61E6-A4EB-1C51C1FEDD8F}"/>
              </a:ext>
            </a:extLst>
          </p:cNvPr>
          <p:cNvPicPr>
            <a:picLocks noChangeAspect="1"/>
          </p:cNvPicPr>
          <p:nvPr/>
        </p:nvPicPr>
        <p:blipFill>
          <a:blip r:embed="rId3"/>
          <a:stretch>
            <a:fillRect/>
          </a:stretch>
        </p:blipFill>
        <p:spPr>
          <a:xfrm>
            <a:off x="3532261" y="1748848"/>
            <a:ext cx="4991100" cy="427672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 this case SVM, LR, KNN models are the best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The collected data was processed using pandas, </a:t>
            </a:r>
            <a:r>
              <a:rPr lang="en-US" sz="7600" dirty="0" err="1">
                <a:solidFill>
                  <a:schemeClr val="bg2">
                    <a:lumMod val="50000"/>
                  </a:schemeClr>
                </a:solidFill>
                <a:latin typeface="Abadi"/>
              </a:rPr>
              <a:t>numpy</a:t>
            </a:r>
            <a:r>
              <a:rPr lang="en-US" sz="7600" dirty="0">
                <a:solidFill>
                  <a:schemeClr val="bg2">
                    <a:lumMod val="50000"/>
                  </a:schemeClr>
                </a:solidFill>
                <a:latin typeface="Abadi"/>
              </a:rPr>
              <a:t> transforming raw data into usable data for further analysis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884952" y="6281761"/>
            <a:ext cx="2743200" cy="401638"/>
          </a:xfrm>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pSp>
        <p:nvGrpSpPr>
          <p:cNvPr id="3" name="Group 2">
            <a:extLst>
              <a:ext uri="{FF2B5EF4-FFF2-40B4-BE49-F238E27FC236}">
                <a16:creationId xmlns:a16="http://schemas.microsoft.com/office/drawing/2014/main" id="{AEC6F2B6-A61E-B6EB-8649-FD2F2B1B8A77}"/>
              </a:ext>
            </a:extLst>
          </p:cNvPr>
          <p:cNvGrpSpPr/>
          <p:nvPr/>
        </p:nvGrpSpPr>
        <p:grpSpPr>
          <a:xfrm>
            <a:off x="1034218" y="1408032"/>
            <a:ext cx="2516844" cy="401638"/>
            <a:chOff x="72525" y="936189"/>
            <a:chExt cx="728246" cy="364123"/>
          </a:xfrm>
        </p:grpSpPr>
        <p:sp>
          <p:nvSpPr>
            <p:cNvPr id="9" name="Rectangle 8">
              <a:extLst>
                <a:ext uri="{FF2B5EF4-FFF2-40B4-BE49-F238E27FC236}">
                  <a16:creationId xmlns:a16="http://schemas.microsoft.com/office/drawing/2014/main" id="{D2C7F489-6758-1FBA-BAEE-621FFF760D98}"/>
                </a:ext>
              </a:extLst>
            </p:cNvPr>
            <p:cNvSpPr/>
            <p:nvPr/>
          </p:nvSpPr>
          <p:spPr>
            <a:xfrm>
              <a:off x="72525" y="936189"/>
              <a:ext cx="728246" cy="364123"/>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TextBox 9">
              <a:extLst>
                <a:ext uri="{FF2B5EF4-FFF2-40B4-BE49-F238E27FC236}">
                  <a16:creationId xmlns:a16="http://schemas.microsoft.com/office/drawing/2014/main" id="{FE7817DC-0025-E4BC-2807-C135EC164F97}"/>
                </a:ext>
              </a:extLst>
            </p:cNvPr>
            <p:cNvSpPr txBox="1"/>
            <p:nvPr/>
          </p:nvSpPr>
          <p:spPr>
            <a:xfrm>
              <a:off x="72525" y="936189"/>
              <a:ext cx="728246" cy="36412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2200" b="0" kern="1200" dirty="0"/>
                <a:t>SpaceX API</a:t>
              </a:r>
            </a:p>
          </p:txBody>
        </p:sp>
      </p:grpSp>
      <p:grpSp>
        <p:nvGrpSpPr>
          <p:cNvPr id="4" name="Group 3">
            <a:extLst>
              <a:ext uri="{FF2B5EF4-FFF2-40B4-BE49-F238E27FC236}">
                <a16:creationId xmlns:a16="http://schemas.microsoft.com/office/drawing/2014/main" id="{C980959E-3CE2-EC59-8F8F-1A67A1CE0B34}"/>
              </a:ext>
            </a:extLst>
          </p:cNvPr>
          <p:cNvGrpSpPr/>
          <p:nvPr/>
        </p:nvGrpSpPr>
        <p:grpSpPr>
          <a:xfrm>
            <a:off x="8636296" y="1408032"/>
            <a:ext cx="2516844" cy="401638"/>
            <a:chOff x="1517643" y="930410"/>
            <a:chExt cx="728246" cy="364123"/>
          </a:xfrm>
        </p:grpSpPr>
        <p:sp>
          <p:nvSpPr>
            <p:cNvPr id="7" name="Rectangle 6">
              <a:extLst>
                <a:ext uri="{FF2B5EF4-FFF2-40B4-BE49-F238E27FC236}">
                  <a16:creationId xmlns:a16="http://schemas.microsoft.com/office/drawing/2014/main" id="{5AECB6D6-2F3D-B118-39B8-82FEB7F6056B}"/>
                </a:ext>
              </a:extLst>
            </p:cNvPr>
            <p:cNvSpPr/>
            <p:nvPr/>
          </p:nvSpPr>
          <p:spPr>
            <a:xfrm>
              <a:off x="1517643" y="930410"/>
              <a:ext cx="728246" cy="364123"/>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TextBox 7">
              <a:extLst>
                <a:ext uri="{FF2B5EF4-FFF2-40B4-BE49-F238E27FC236}">
                  <a16:creationId xmlns:a16="http://schemas.microsoft.com/office/drawing/2014/main" id="{4E1BACD1-1046-BB01-BB18-9068D95AD8E8}"/>
                </a:ext>
              </a:extLst>
            </p:cNvPr>
            <p:cNvSpPr txBox="1"/>
            <p:nvPr/>
          </p:nvSpPr>
          <p:spPr>
            <a:xfrm>
              <a:off x="1517643" y="930410"/>
              <a:ext cx="728246" cy="36412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2200" b="0" kern="1200" dirty="0" err="1"/>
                <a:t>Webscraping</a:t>
              </a:r>
              <a:endParaRPr lang="en-US" sz="2200" b="0" kern="1200" dirty="0"/>
            </a:p>
          </p:txBody>
        </p:sp>
      </p:grpSp>
      <p:sp>
        <p:nvSpPr>
          <p:cNvPr id="22" name="TextBox 21">
            <a:extLst>
              <a:ext uri="{FF2B5EF4-FFF2-40B4-BE49-F238E27FC236}">
                <a16:creationId xmlns:a16="http://schemas.microsoft.com/office/drawing/2014/main" id="{703DD1BE-B17A-7427-3976-89A9B8A2570D}"/>
              </a:ext>
            </a:extLst>
          </p:cNvPr>
          <p:cNvSpPr txBox="1"/>
          <p:nvPr/>
        </p:nvSpPr>
        <p:spPr>
          <a:xfrm>
            <a:off x="48260" y="1858112"/>
            <a:ext cx="4713802" cy="369332"/>
          </a:xfrm>
          <a:prstGeom prst="rect">
            <a:avLst/>
          </a:prstGeom>
          <a:noFill/>
          <a:ln>
            <a:solidFill>
              <a:schemeClr val="accent1"/>
            </a:solidFill>
          </a:ln>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145579"/>
                </a:solidFill>
                <a:effectLst/>
                <a:latin typeface="JetBrains Mono"/>
              </a:rPr>
              <a:t>"https://api.spacexdata.com/v4/launches/past"</a:t>
            </a:r>
            <a:endParaRPr kumimoji="0" lang="en-US" altLang="en-US" sz="4000" b="0" i="0" u="none" strike="noStrike" cap="none" normalizeH="0" baseline="0" dirty="0">
              <a:ln>
                <a:noFill/>
              </a:ln>
              <a:solidFill>
                <a:srgbClr val="145579"/>
              </a:solidFill>
              <a:effectLst/>
              <a:latin typeface="Arial" panose="020B0604020202020204" pitchFamily="34" charset="0"/>
            </a:endParaRPr>
          </a:p>
        </p:txBody>
      </p:sp>
      <p:sp>
        <p:nvSpPr>
          <p:cNvPr id="23" name="Content Placeholder 2">
            <a:extLst>
              <a:ext uri="{FF2B5EF4-FFF2-40B4-BE49-F238E27FC236}">
                <a16:creationId xmlns:a16="http://schemas.microsoft.com/office/drawing/2014/main" id="{04C9A2D7-021F-09EB-29D9-BF5E7E014D21}"/>
              </a:ext>
            </a:extLst>
          </p:cNvPr>
          <p:cNvSpPr txBox="1">
            <a:spLocks/>
          </p:cNvSpPr>
          <p:nvPr/>
        </p:nvSpPr>
        <p:spPr>
          <a:xfrm>
            <a:off x="-11478" y="2677604"/>
            <a:ext cx="5800138" cy="3730315"/>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1800" dirty="0">
                <a:solidFill>
                  <a:schemeClr val="accent3">
                    <a:lumMod val="25000"/>
                  </a:schemeClr>
                </a:solidFill>
                <a:latin typeface="Abadi" panose="020B0604020104020204" pitchFamily="34" charset="0"/>
              </a:rPr>
              <a:t>Collected the useful data for Falcon 9. Cleaned the data and exported it in a csv file.</a:t>
            </a:r>
          </a:p>
          <a:p>
            <a:pPr marL="0" indent="0">
              <a:spcBef>
                <a:spcPts val="1400"/>
              </a:spcBef>
              <a:buNone/>
            </a:pPr>
            <a:r>
              <a:rPr kumimoji="0" lang="en-US" altLang="en-US" sz="1800" b="0" i="1" u="none" strike="noStrike" cap="none" normalizeH="0" baseline="0" dirty="0" err="1">
                <a:ln>
                  <a:noFill/>
                </a:ln>
                <a:solidFill>
                  <a:schemeClr val="tx1"/>
                </a:solidFill>
                <a:effectLst/>
                <a:latin typeface="Abadi" panose="020B0604020104020204" pitchFamily="34" charset="0"/>
                <a:cs typeface="Times New Roman" panose="02020603050405020304" pitchFamily="18" charset="0"/>
              </a:rPr>
              <a:t>BoosterVersion</a:t>
            </a: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 </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err="1">
                <a:ln>
                  <a:noFill/>
                </a:ln>
                <a:solidFill>
                  <a:schemeClr val="tx1"/>
                </a:solidFill>
                <a:effectLst/>
                <a:latin typeface="Abadi" panose="020B0604020104020204" pitchFamily="34" charset="0"/>
                <a:cs typeface="Times New Roman" panose="02020603050405020304" pitchFamily="18" charset="0"/>
              </a:rPr>
              <a:t>PayloadMass</a:t>
            </a: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 </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Orbit </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err="1">
                <a:ln>
                  <a:noFill/>
                </a:ln>
                <a:solidFill>
                  <a:schemeClr val="tx1"/>
                </a:solidFill>
                <a:effectLst/>
                <a:latin typeface="Abadi" panose="020B0604020104020204" pitchFamily="34" charset="0"/>
                <a:cs typeface="Times New Roman" panose="02020603050405020304" pitchFamily="18" charset="0"/>
              </a:rPr>
              <a:t>LaunchSite</a:t>
            </a: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 </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Outcome </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Flight</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err="1">
                <a:ln>
                  <a:noFill/>
                </a:ln>
                <a:solidFill>
                  <a:schemeClr val="tx1"/>
                </a:solidFill>
                <a:effectLst/>
                <a:latin typeface="Abadi" panose="020B0604020104020204" pitchFamily="34" charset="0"/>
                <a:cs typeface="Times New Roman" panose="02020603050405020304" pitchFamily="18" charset="0"/>
              </a:rPr>
              <a:t>GridFins</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Reused</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Legs</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err="1">
                <a:ln>
                  <a:noFill/>
                </a:ln>
                <a:solidFill>
                  <a:schemeClr val="tx1"/>
                </a:solidFill>
                <a:effectLst/>
                <a:latin typeface="Abadi" panose="020B0604020104020204" pitchFamily="34" charset="0"/>
                <a:cs typeface="Times New Roman" panose="02020603050405020304" pitchFamily="18" charset="0"/>
              </a:rPr>
              <a:t>LandingPad</a:t>
            </a: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 </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Block </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err="1">
                <a:ln>
                  <a:noFill/>
                </a:ln>
                <a:solidFill>
                  <a:schemeClr val="tx1"/>
                </a:solidFill>
                <a:effectLst/>
                <a:latin typeface="Abadi" panose="020B0604020104020204" pitchFamily="34" charset="0"/>
                <a:cs typeface="Times New Roman" panose="02020603050405020304" pitchFamily="18" charset="0"/>
              </a:rPr>
              <a:t>ReusedCount</a:t>
            </a: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 </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Serial </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Longitude </a:t>
            </a:r>
            <a:b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br>
            <a:r>
              <a:rPr kumimoji="0" lang="en-US" altLang="en-US" sz="18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rPr>
              <a:t>Latitude </a:t>
            </a:r>
            <a:endParaRPr kumimoji="0" lang="en-US" altLang="en-US" sz="4000" b="0" i="1" u="none" strike="noStrike" cap="none" normalizeH="0" baseline="0" dirty="0">
              <a:ln>
                <a:noFill/>
              </a:ln>
              <a:solidFill>
                <a:schemeClr val="tx1"/>
              </a:solidFill>
              <a:effectLst/>
              <a:latin typeface="Abadi" panose="020B0604020104020204" pitchFamily="34" charset="0"/>
              <a:cs typeface="Times New Roman" panose="02020603050405020304" pitchFamily="18" charset="0"/>
            </a:endParaRPr>
          </a:p>
          <a:p>
            <a:pPr marL="0" indent="0">
              <a:spcBef>
                <a:spcPts val="1400"/>
              </a:spcBef>
              <a:buNone/>
            </a:pPr>
            <a:endParaRPr lang="en-US" sz="1800" dirty="0">
              <a:solidFill>
                <a:schemeClr val="accent3">
                  <a:lumMod val="25000"/>
                </a:schemeClr>
              </a:solidFill>
              <a:latin typeface="Abadi" panose="020B0604020104020204" pitchFamily="34" charset="0"/>
            </a:endParaRPr>
          </a:p>
        </p:txBody>
      </p:sp>
      <p:sp>
        <p:nvSpPr>
          <p:cNvPr id="25" name="Content Placeholder 2">
            <a:extLst>
              <a:ext uri="{FF2B5EF4-FFF2-40B4-BE49-F238E27FC236}">
                <a16:creationId xmlns:a16="http://schemas.microsoft.com/office/drawing/2014/main" id="{A96ED0D5-9948-2316-053E-022444821BF1}"/>
              </a:ext>
            </a:extLst>
          </p:cNvPr>
          <p:cNvSpPr txBox="1">
            <a:spLocks/>
          </p:cNvSpPr>
          <p:nvPr/>
        </p:nvSpPr>
        <p:spPr>
          <a:xfrm>
            <a:off x="6994649" y="2830004"/>
            <a:ext cx="5800138" cy="37303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1800" dirty="0">
                <a:solidFill>
                  <a:schemeClr val="accent3">
                    <a:lumMod val="25000"/>
                  </a:schemeClr>
                </a:solidFill>
                <a:latin typeface="Abadi" panose="020B0604020104020204" pitchFamily="34" charset="0"/>
              </a:rPr>
              <a:t>Extracted all the data for the Falcon 9 Launch</a:t>
            </a:r>
          </a:p>
          <a:p>
            <a:pPr marL="0" indent="0">
              <a:spcBef>
                <a:spcPts val="1400"/>
              </a:spcBef>
              <a:buNone/>
            </a:pPr>
            <a:endParaRPr lang="en-US" sz="1800" dirty="0">
              <a:solidFill>
                <a:schemeClr val="accent3">
                  <a:lumMod val="25000"/>
                </a:schemeClr>
              </a:solidFill>
              <a:latin typeface="Abadi" panose="020B0604020104020204" pitchFamily="34" charset="0"/>
            </a:endParaRPr>
          </a:p>
        </p:txBody>
      </p:sp>
      <p:sp>
        <p:nvSpPr>
          <p:cNvPr id="29" name="TextBox 28">
            <a:extLst>
              <a:ext uri="{FF2B5EF4-FFF2-40B4-BE49-F238E27FC236}">
                <a16:creationId xmlns:a16="http://schemas.microsoft.com/office/drawing/2014/main" id="{FE3D0070-9201-B798-4BEB-D993C4CA5482}"/>
              </a:ext>
            </a:extLst>
          </p:cNvPr>
          <p:cNvSpPr txBox="1"/>
          <p:nvPr/>
        </p:nvSpPr>
        <p:spPr>
          <a:xfrm>
            <a:off x="5765800" y="1858112"/>
            <a:ext cx="6426200" cy="646331"/>
          </a:xfrm>
          <a:prstGeom prst="rect">
            <a:avLst/>
          </a:prstGeom>
          <a:noFill/>
          <a:ln>
            <a:solidFill>
              <a:schemeClr val="accent1"/>
            </a:solidFill>
          </a:ln>
        </p:spPr>
        <p:txBody>
          <a:bodyPr wrap="square">
            <a:spAutoFit/>
          </a:bodyPr>
          <a:lstStyle/>
          <a:p>
            <a:r>
              <a:rPr lang="en-US" dirty="0">
                <a:solidFill>
                  <a:srgbClr val="145579"/>
                </a:solidFill>
                <a:latin typeface="JetBrains Mono"/>
              </a:rPr>
              <a:t>"https://en.wikipedia.org/wiki/List_of_Falcon_9_and_Falcon_Heavy_launches"</a:t>
            </a:r>
          </a:p>
        </p:txBody>
      </p:sp>
      <p:pic>
        <p:nvPicPr>
          <p:cNvPr id="33" name="Picture 32">
            <a:extLst>
              <a:ext uri="{FF2B5EF4-FFF2-40B4-BE49-F238E27FC236}">
                <a16:creationId xmlns:a16="http://schemas.microsoft.com/office/drawing/2014/main" id="{33C16D8F-F70F-74C7-F5AA-6774A892FAE0}"/>
              </a:ext>
            </a:extLst>
          </p:cNvPr>
          <p:cNvPicPr>
            <a:picLocks noChangeAspect="1"/>
          </p:cNvPicPr>
          <p:nvPr/>
        </p:nvPicPr>
        <p:blipFill>
          <a:blip r:embed="rId3"/>
          <a:stretch>
            <a:fillRect/>
          </a:stretch>
        </p:blipFill>
        <p:spPr>
          <a:xfrm>
            <a:off x="6474431" y="3149796"/>
            <a:ext cx="4506709" cy="1877369"/>
          </a:xfrm>
          <a:prstGeom prst="rect">
            <a:avLst/>
          </a:prstGeom>
        </p:spPr>
      </p:pic>
      <p:pic>
        <p:nvPicPr>
          <p:cNvPr id="35" name="Picture 34">
            <a:extLst>
              <a:ext uri="{FF2B5EF4-FFF2-40B4-BE49-F238E27FC236}">
                <a16:creationId xmlns:a16="http://schemas.microsoft.com/office/drawing/2014/main" id="{0C5CD352-E057-AB84-FBD3-6C49CE9810AD}"/>
              </a:ext>
            </a:extLst>
          </p:cNvPr>
          <p:cNvPicPr>
            <a:picLocks noChangeAspect="1"/>
          </p:cNvPicPr>
          <p:nvPr/>
        </p:nvPicPr>
        <p:blipFill>
          <a:blip r:embed="rId4"/>
          <a:stretch>
            <a:fillRect/>
          </a:stretch>
        </p:blipFill>
        <p:spPr>
          <a:xfrm>
            <a:off x="6474431" y="5108761"/>
            <a:ext cx="4811180" cy="1656234"/>
          </a:xfrm>
          <a:prstGeom prst="rect">
            <a:avLst/>
          </a:prstGeom>
        </p:spPr>
      </p:pic>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graphicFrame>
        <p:nvGraphicFramePr>
          <p:cNvPr id="8" name="Content Placeholder 7">
            <a:extLst>
              <a:ext uri="{FF2B5EF4-FFF2-40B4-BE49-F238E27FC236}">
                <a16:creationId xmlns:a16="http://schemas.microsoft.com/office/drawing/2014/main" id="{2F76A264-BCA9-73E6-030F-C8650D32B0CE}"/>
              </a:ext>
            </a:extLst>
          </p:cNvPr>
          <p:cNvGraphicFramePr>
            <a:graphicFrameLocks noGrp="1"/>
          </p:cNvGraphicFramePr>
          <p:nvPr>
            <p:ph idx="4294967295"/>
            <p:extLst>
              <p:ext uri="{D42A27DB-BD31-4B8C-83A1-F6EECF244321}">
                <p14:modId xmlns:p14="http://schemas.microsoft.com/office/powerpoint/2010/main" val="1588943143"/>
              </p:ext>
            </p:extLst>
          </p:nvPr>
        </p:nvGraphicFramePr>
        <p:xfrm>
          <a:off x="5910262" y="1792289"/>
          <a:ext cx="6017578" cy="40395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9" y="2997677"/>
            <a:ext cx="4442142" cy="1628775"/>
          </a:xfrm>
          <a:prstGeom prst="rect">
            <a:avLst/>
          </a:prstGeom>
        </p:spPr>
        <p:txBody>
          <a:bodyPr vert="horz" lIns="91440" tIns="45720" rIns="91440" bIns="45720" rtlCol="0" anchor="t">
            <a:normAutofit fontScale="85000" lnSpcReduction="10000"/>
          </a:bodyPr>
          <a:lstStyle/>
          <a:p>
            <a:pPr>
              <a:lnSpc>
                <a:spcPct val="100000"/>
              </a:lnSpc>
              <a:spcBef>
                <a:spcPts val="1400"/>
              </a:spcBef>
            </a:pPr>
            <a:endParaRPr lang="en-US" sz="2200" dirty="0">
              <a:solidFill>
                <a:schemeClr val="accent3">
                  <a:lumMod val="25000"/>
                </a:schemeClr>
              </a:solidFill>
              <a:latin typeface="Abadi"/>
            </a:endParaRPr>
          </a:p>
          <a:p>
            <a:r>
              <a:rPr lang="en-US" dirty="0">
                <a:hlinkClick r:id="rId8"/>
              </a:rPr>
              <a:t>Link to GitHub </a:t>
            </a:r>
            <a:r>
              <a:rPr lang="en-US" dirty="0" err="1">
                <a:hlinkClick r:id="rId8"/>
              </a:rPr>
              <a:t>jupyter</a:t>
            </a:r>
            <a:r>
              <a:rPr lang="en-US" dirty="0">
                <a:hlinkClick r:id="rId8"/>
              </a:rPr>
              <a:t> notebook</a:t>
            </a:r>
            <a:endParaRPr lang="en-US" dirty="0"/>
          </a:p>
          <a:p>
            <a:r>
              <a:rPr lang="en-US" dirty="0"/>
              <a:t>Collected Falcon 9 Launch information</a:t>
            </a: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9" name="Group 8">
            <a:extLst>
              <a:ext uri="{FF2B5EF4-FFF2-40B4-BE49-F238E27FC236}">
                <a16:creationId xmlns:a16="http://schemas.microsoft.com/office/drawing/2014/main" id="{ADB1CB49-C1AC-A15D-8AB7-33BE5553D317}"/>
              </a:ext>
            </a:extLst>
          </p:cNvPr>
          <p:cNvGrpSpPr/>
          <p:nvPr/>
        </p:nvGrpSpPr>
        <p:grpSpPr>
          <a:xfrm>
            <a:off x="9678732" y="3976942"/>
            <a:ext cx="1355028" cy="732916"/>
            <a:chOff x="2370087" y="1227202"/>
            <a:chExt cx="942215" cy="732916"/>
          </a:xfrm>
        </p:grpSpPr>
        <p:sp>
          <p:nvSpPr>
            <p:cNvPr id="10" name="Rectangle 9">
              <a:extLst>
                <a:ext uri="{FF2B5EF4-FFF2-40B4-BE49-F238E27FC236}">
                  <a16:creationId xmlns:a16="http://schemas.microsoft.com/office/drawing/2014/main" id="{DBEBE1C4-1271-326A-E46F-2604B8F5B7AA}"/>
                </a:ext>
              </a:extLst>
            </p:cNvPr>
            <p:cNvSpPr/>
            <p:nvPr/>
          </p:nvSpPr>
          <p:spPr>
            <a:xfrm>
              <a:off x="2370087" y="1227202"/>
              <a:ext cx="942215" cy="732916"/>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1" name="TextBox 10">
              <a:extLst>
                <a:ext uri="{FF2B5EF4-FFF2-40B4-BE49-F238E27FC236}">
                  <a16:creationId xmlns:a16="http://schemas.microsoft.com/office/drawing/2014/main" id="{2AF143BE-8E9B-82EA-396D-EB4EF3E742EE}"/>
                </a:ext>
              </a:extLst>
            </p:cNvPr>
            <p:cNvSpPr txBox="1"/>
            <p:nvPr/>
          </p:nvSpPr>
          <p:spPr>
            <a:xfrm>
              <a:off x="2370087" y="1227202"/>
              <a:ext cx="942215" cy="732916"/>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53340" tIns="53340" rIns="53340" bIns="53340" numCol="1" spcCol="1270" anchor="ctr" anchorCtr="0">
              <a:noAutofit/>
            </a:bodyPr>
            <a:lstStyle/>
            <a:p>
              <a:pPr marL="57150" lvl="1" indent="-57150" algn="l" defTabSz="488950">
                <a:lnSpc>
                  <a:spcPct val="90000"/>
                </a:lnSpc>
                <a:spcBef>
                  <a:spcPct val="0"/>
                </a:spcBef>
                <a:spcAft>
                  <a:spcPct val="15000"/>
                </a:spcAft>
                <a:buChar char="•"/>
              </a:pPr>
              <a:r>
                <a:rPr lang="en-US" sz="1100" dirty="0" err="1"/>
                <a:t>response.json</a:t>
              </a:r>
              <a:endParaRPr lang="en-US" sz="1100" dirty="0"/>
            </a:p>
          </p:txBody>
        </p:sp>
      </p:gr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endParaRPr lang="en-US" sz="2000" dirty="0">
              <a:solidFill>
                <a:schemeClr val="accent3">
                  <a:lumMod val="25000"/>
                </a:schemeClr>
              </a:solidFill>
              <a:latin typeface="Abadi"/>
            </a:endParaRPr>
          </a:p>
          <a:p>
            <a:r>
              <a:rPr lang="en-US" sz="2400" dirty="0">
                <a:hlinkClick r:id="rId3"/>
              </a:rPr>
              <a:t>Link to GitHub </a:t>
            </a:r>
            <a:r>
              <a:rPr lang="en-US" sz="2400" dirty="0" err="1">
                <a:hlinkClick r:id="rId3"/>
              </a:rPr>
              <a:t>jupyter</a:t>
            </a:r>
            <a:r>
              <a:rPr lang="en-US" sz="2400" dirty="0">
                <a:hlinkClick r:id="rId3"/>
              </a:rPr>
              <a:t> notebook</a:t>
            </a:r>
            <a:endParaRPr lang="en-US" sz="2400" dirty="0"/>
          </a:p>
          <a:p>
            <a:r>
              <a:rPr lang="en-US" sz="2400" dirty="0"/>
              <a:t>Scraped Falcon 9 Launch information from Wikipedia (tables)</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A2497410-9955-094F-2EB3-CA65A326CF80}"/>
              </a:ext>
            </a:extLst>
          </p:cNvPr>
          <p:cNvGraphicFramePr/>
          <p:nvPr>
            <p:extLst>
              <p:ext uri="{D42A27DB-BD31-4B8C-83A1-F6EECF244321}">
                <p14:modId xmlns:p14="http://schemas.microsoft.com/office/powerpoint/2010/main" val="1567657004"/>
              </p:ext>
            </p:extLst>
          </p:nvPr>
        </p:nvGraphicFramePr>
        <p:xfrm>
          <a:off x="5544852" y="1780435"/>
          <a:ext cx="6339840" cy="367961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525</TotalTime>
  <Words>2493</Words>
  <Application>Microsoft Office PowerPoint</Application>
  <PresentationFormat>Widescreen</PresentationFormat>
  <Paragraphs>379</Paragraphs>
  <Slides>44</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44</vt:i4>
      </vt:variant>
    </vt:vector>
  </HeadingPairs>
  <TitlesOfParts>
    <vt:vector size="52" baseType="lpstr">
      <vt:lpstr>Abadi</vt:lpstr>
      <vt:lpstr>Arial</vt:lpstr>
      <vt:lpstr>Calibri</vt:lpstr>
      <vt:lpstr>IBM Plex Mono SemiBold</vt:lpstr>
      <vt:lpstr>JetBrains Mono</vt:lpstr>
      <vt:lpstr>Source Sans Pro</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COMPUTER X</cp:lastModifiedBy>
  <cp:revision>203</cp:revision>
  <dcterms:created xsi:type="dcterms:W3CDTF">2021-04-29T18:58:34Z</dcterms:created>
  <dcterms:modified xsi:type="dcterms:W3CDTF">2024-01-25T18:21:59Z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